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3"/>
    <p:sldId id="260" r:id="rId4"/>
    <p:sldId id="261" r:id="rId6"/>
    <p:sldId id="263" r:id="rId7"/>
    <p:sldId id="264" r:id="rId8"/>
    <p:sldId id="268" r:id="rId9"/>
    <p:sldId id="265" r:id="rId10"/>
    <p:sldId id="262" r:id="rId11"/>
    <p:sldId id="269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DA09A-DEA4-4BAC-84FD-BCB6D2A293C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DA09A-DEA4-4BAC-84FD-BCB6D2A293C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DA09A-DEA4-4BAC-84FD-BCB6D2A293C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DA09A-DEA4-4BAC-84FD-BCB6D2A293C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DA09A-DEA4-4BAC-84FD-BCB6D2A293C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37385-A146-43E3-AC7A-BBFAA0C3B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6552" y="2740026"/>
            <a:ext cx="11104033" cy="792163"/>
          </a:xfrm>
        </p:spPr>
        <p:txBody>
          <a:bodyPr/>
          <a:lstStyle>
            <a:lvl1pPr>
              <a:defRPr sz="4600"/>
            </a:lvl1pPr>
          </a:lstStyle>
          <a:p>
            <a:pPr lvl="0"/>
            <a:r>
              <a:rPr lang="zh-CN" noProof="0" dirty="0" smtClean="0">
                <a:sym typeface="Arial" pitchFamily="34" charset="0"/>
              </a:rPr>
              <a:t>单击此处编辑母版标题样式</a:t>
            </a:r>
            <a:endParaRPr lang="zh-CN" noProof="0" dirty="0" smtClean="0">
              <a:sym typeface="Arial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80585" y="3589338"/>
            <a:ext cx="9215967" cy="69691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zh-CN" noProof="0" dirty="0" smtClean="0">
                <a:sym typeface="Arial" pitchFamily="34" charset="0"/>
              </a:rPr>
              <a:t>单击此处编辑母版副标题样式</a:t>
            </a:r>
            <a:endParaRPr lang="zh-CN" noProof="0" dirty="0" smtClean="0">
              <a:sym typeface="Arial" pitchFamily="34" charset="0"/>
            </a:endParaRPr>
          </a:p>
        </p:txBody>
      </p:sp>
      <p:sp>
        <p:nvSpPr>
          <p:cNvPr id="2055" name="ksoSlideStyle" descr="#wm#_8_01_100_1110" hidden="1"/>
          <p:cNvSpPr>
            <a:spLocks noChangeArrowheads="1"/>
          </p:cNvSpPr>
          <p:nvPr/>
        </p:nvSpPr>
        <p:spPr bwMode="auto">
          <a:xfrm>
            <a:off x="0" y="0"/>
            <a:ext cx="16933" cy="12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algn="ctr">
              <a:spcBef>
                <a:spcPct val="20000"/>
              </a:spcBef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algn="ctr">
              <a:spcBef>
                <a:spcPct val="20000"/>
              </a:spcBef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algn="ctr">
              <a:spcBef>
                <a:spcPct val="20000"/>
              </a:spcBef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algn="ctr">
              <a:spcBef>
                <a:spcPct val="20000"/>
              </a:spcBef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3175" indent="-3175" algn="l">
              <a:buFontTx/>
              <a:buChar char="•"/>
            </a:pPr>
            <a:endParaRPr lang="zh-CN" altLang="zh-CN" sz="1600"/>
          </a:p>
        </p:txBody>
      </p:sp>
      <p:grpSp>
        <p:nvGrpSpPr>
          <p:cNvPr id="2056" name="Group 2" descr="#wm#_8_01_*Z"/>
          <p:cNvGrpSpPr/>
          <p:nvPr/>
        </p:nvGrpSpPr>
        <p:grpSpPr bwMode="auto">
          <a:xfrm>
            <a:off x="-93133" y="2185988"/>
            <a:ext cx="12045951" cy="4672012"/>
            <a:chOff x="0" y="0"/>
            <a:chExt cx="14271" cy="7356"/>
          </a:xfrm>
        </p:grpSpPr>
        <p:sp>
          <p:nvSpPr>
            <p:cNvPr id="2057" name="弧形 17" descr="#wm#_8_01_*Z"/>
            <p:cNvSpPr/>
            <p:nvPr/>
          </p:nvSpPr>
          <p:spPr bwMode="auto">
            <a:xfrm flipH="1" flipV="1">
              <a:off x="15" y="0"/>
              <a:ext cx="14256" cy="7357"/>
            </a:xfrm>
            <a:custGeom>
              <a:avLst/>
              <a:gdLst>
                <a:gd name="T0" fmla="*/ 1689652 w 3379304"/>
                <a:gd name="T1" fmla="*/ 0 h 2988455"/>
                <a:gd name="T2" fmla="*/ 3372955 w 3379304"/>
                <a:gd name="T3" fmla="*/ 1364813 h 2988455"/>
                <a:gd name="T4" fmla="*/ 1689652 w 3379304"/>
                <a:gd name="T5" fmla="*/ 1494228 h 2988455"/>
                <a:gd name="T6" fmla="*/ 1689652 w 3379304"/>
                <a:gd name="T7" fmla="*/ 0 h 2988455"/>
                <a:gd name="T8" fmla="*/ 1689652 w 3379304"/>
                <a:gd name="T9" fmla="*/ 0 h 2988455"/>
                <a:gd name="T10" fmla="*/ 3372955 w 3379304"/>
                <a:gd name="T11" fmla="*/ 1364813 h 2988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79304" h="2988455" stroke="0">
                  <a:moveTo>
                    <a:pt x="1689652" y="0"/>
                  </a:moveTo>
                  <a:cubicBezTo>
                    <a:pt x="2566100" y="0"/>
                    <a:pt x="3297046" y="592647"/>
                    <a:pt x="3372955" y="1364813"/>
                  </a:cubicBezTo>
                  <a:lnTo>
                    <a:pt x="1689652" y="1494228"/>
                  </a:lnTo>
                  <a:lnTo>
                    <a:pt x="1689652" y="0"/>
                  </a:lnTo>
                  <a:close/>
                </a:path>
                <a:path w="3379304" h="2988455" fill="none">
                  <a:moveTo>
                    <a:pt x="1689652" y="0"/>
                  </a:moveTo>
                  <a:cubicBezTo>
                    <a:pt x="2566100" y="0"/>
                    <a:pt x="3297046" y="592647"/>
                    <a:pt x="3372955" y="1364813"/>
                  </a:cubicBezTo>
                </a:path>
              </a:pathLst>
            </a:custGeom>
            <a:noFill/>
            <a:ln w="6350" cap="flat" cmpd="sng">
              <a:solidFill>
                <a:schemeClr val="bg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zh-CN" altLang="en-US" sz="1800"/>
            </a:p>
          </p:txBody>
        </p:sp>
        <p:sp>
          <p:nvSpPr>
            <p:cNvPr id="2058" name="弧形 17" descr="#wm#_8_01_*Z"/>
            <p:cNvSpPr/>
            <p:nvPr/>
          </p:nvSpPr>
          <p:spPr bwMode="auto">
            <a:xfrm flipH="1" flipV="1">
              <a:off x="0" y="1092"/>
              <a:ext cx="9621" cy="5133"/>
            </a:xfrm>
            <a:custGeom>
              <a:avLst/>
              <a:gdLst>
                <a:gd name="T0" fmla="*/ 1689652 w 3379304"/>
                <a:gd name="T1" fmla="*/ 0 h 2988455"/>
                <a:gd name="T2" fmla="*/ 3372955 w 3379304"/>
                <a:gd name="T3" fmla="*/ 1364813 h 2988455"/>
                <a:gd name="T4" fmla="*/ 1689652 w 3379304"/>
                <a:gd name="T5" fmla="*/ 1494228 h 2988455"/>
                <a:gd name="T6" fmla="*/ 1689652 w 3379304"/>
                <a:gd name="T7" fmla="*/ 0 h 2988455"/>
                <a:gd name="T8" fmla="*/ 1689652 w 3379304"/>
                <a:gd name="T9" fmla="*/ 0 h 2988455"/>
                <a:gd name="T10" fmla="*/ 3372955 w 3379304"/>
                <a:gd name="T11" fmla="*/ 1364813 h 2988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79304" h="2988455" stroke="0">
                  <a:moveTo>
                    <a:pt x="1689652" y="0"/>
                  </a:moveTo>
                  <a:cubicBezTo>
                    <a:pt x="2566100" y="0"/>
                    <a:pt x="3297046" y="592647"/>
                    <a:pt x="3372955" y="1364813"/>
                  </a:cubicBezTo>
                  <a:lnTo>
                    <a:pt x="1689652" y="1494228"/>
                  </a:lnTo>
                  <a:lnTo>
                    <a:pt x="1689652" y="0"/>
                  </a:lnTo>
                  <a:close/>
                </a:path>
                <a:path w="3379304" h="2988455" fill="none">
                  <a:moveTo>
                    <a:pt x="1689652" y="0"/>
                  </a:moveTo>
                  <a:cubicBezTo>
                    <a:pt x="2566100" y="0"/>
                    <a:pt x="3297046" y="592647"/>
                    <a:pt x="3372955" y="1364813"/>
                  </a:cubicBezTo>
                </a:path>
              </a:pathLst>
            </a:custGeom>
            <a:noFill/>
            <a:ln w="6350" cap="flat" cmpd="sng">
              <a:solidFill>
                <a:schemeClr val="bg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zh-CN" altLang="en-US" sz="1800"/>
            </a:p>
          </p:txBody>
        </p:sp>
        <p:sp>
          <p:nvSpPr>
            <p:cNvPr id="2059" name="弧形 17" descr="#wm#_8_01_*Z"/>
            <p:cNvSpPr/>
            <p:nvPr/>
          </p:nvSpPr>
          <p:spPr bwMode="auto">
            <a:xfrm flipH="1" flipV="1">
              <a:off x="0" y="2080"/>
              <a:ext cx="7127" cy="3300"/>
            </a:xfrm>
            <a:custGeom>
              <a:avLst/>
              <a:gdLst>
                <a:gd name="T0" fmla="*/ 1689652 w 3379304"/>
                <a:gd name="T1" fmla="*/ 0 h 2988455"/>
                <a:gd name="T2" fmla="*/ 3372955 w 3379304"/>
                <a:gd name="T3" fmla="*/ 1364813 h 2988455"/>
                <a:gd name="T4" fmla="*/ 1689652 w 3379304"/>
                <a:gd name="T5" fmla="*/ 1494228 h 2988455"/>
                <a:gd name="T6" fmla="*/ 1689652 w 3379304"/>
                <a:gd name="T7" fmla="*/ 0 h 2988455"/>
                <a:gd name="T8" fmla="*/ 1689652 w 3379304"/>
                <a:gd name="T9" fmla="*/ 0 h 2988455"/>
                <a:gd name="T10" fmla="*/ 3372955 w 3379304"/>
                <a:gd name="T11" fmla="*/ 1364813 h 2988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79304" h="2988455" stroke="0">
                  <a:moveTo>
                    <a:pt x="1689652" y="0"/>
                  </a:moveTo>
                  <a:cubicBezTo>
                    <a:pt x="2566100" y="0"/>
                    <a:pt x="3297046" y="592647"/>
                    <a:pt x="3372955" y="1364813"/>
                  </a:cubicBezTo>
                  <a:lnTo>
                    <a:pt x="1689652" y="1494228"/>
                  </a:lnTo>
                  <a:lnTo>
                    <a:pt x="1689652" y="0"/>
                  </a:lnTo>
                  <a:close/>
                </a:path>
                <a:path w="3379304" h="2988455" fill="none">
                  <a:moveTo>
                    <a:pt x="1689652" y="0"/>
                  </a:moveTo>
                  <a:cubicBezTo>
                    <a:pt x="2566100" y="0"/>
                    <a:pt x="3297046" y="592647"/>
                    <a:pt x="3372955" y="1364813"/>
                  </a:cubicBezTo>
                </a:path>
              </a:pathLst>
            </a:custGeom>
            <a:noFill/>
            <a:ln w="6350" cap="flat" cmpd="sng">
              <a:solidFill>
                <a:schemeClr val="bg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zh-CN" altLang="en-US" sz="1800"/>
            </a:p>
          </p:txBody>
        </p:sp>
      </p:grpSp>
      <p:sp>
        <p:nvSpPr>
          <p:cNvPr id="2060" name="Line 7" descr="#wm#_8_01_*Z"/>
          <p:cNvSpPr>
            <a:spLocks noChangeShapeType="1"/>
          </p:cNvSpPr>
          <p:nvPr/>
        </p:nvSpPr>
        <p:spPr bwMode="auto">
          <a:xfrm>
            <a:off x="2074333" y="3556000"/>
            <a:ext cx="7630584" cy="0"/>
          </a:xfrm>
          <a:prstGeom prst="line">
            <a:avLst/>
          </a:prstGeom>
          <a:noFill/>
          <a:ln w="9525" cap="flat" cmpd="sng">
            <a:solidFill>
              <a:schemeClr val="bg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F452-84CA-43E3-9A56-7178D99E72E0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CBBD-D6FE-4956-A56B-ED4A947E94C3}" type="slidenum">
              <a:rPr lang="zh-CN" altLang="en-US" smtClean="0"/>
            </a:fld>
            <a:endParaRPr lang="zh-CN" altLang="en-US"/>
          </a:p>
        </p:txBody>
      </p:sp>
      <p:grpSp>
        <p:nvGrpSpPr>
          <p:cNvPr id="19" name="Group 13"/>
          <p:cNvGrpSpPr/>
          <p:nvPr/>
        </p:nvGrpSpPr>
        <p:grpSpPr bwMode="auto">
          <a:xfrm>
            <a:off x="9827752" y="167641"/>
            <a:ext cx="2198687" cy="2220913"/>
            <a:chOff x="0" y="0"/>
            <a:chExt cx="4369" cy="4415"/>
          </a:xfrm>
        </p:grpSpPr>
        <p:sp>
          <p:nvSpPr>
            <p:cNvPr id="20" name="Oval 12" descr="#wm#_8_01_*Z"/>
            <p:cNvSpPr>
              <a:spLocks noChangeArrowheads="1"/>
            </p:cNvSpPr>
            <p:nvPr/>
          </p:nvSpPr>
          <p:spPr bwMode="auto">
            <a:xfrm>
              <a:off x="927" y="923"/>
              <a:ext cx="2608" cy="2607"/>
            </a:xfrm>
            <a:prstGeom prst="ellipse">
              <a:avLst/>
            </a:prstGeom>
            <a:solidFill>
              <a:schemeClr val="bg1">
                <a:alpha val="78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2pPr>
              <a:lvl3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 sz="1600"/>
            </a:p>
          </p:txBody>
        </p:sp>
        <p:sp>
          <p:nvSpPr>
            <p:cNvPr id="21" name="Oval 10" descr="#wm#_8_01_*Z"/>
            <p:cNvSpPr>
              <a:spLocks noChangeArrowheads="1"/>
            </p:cNvSpPr>
            <p:nvPr/>
          </p:nvSpPr>
          <p:spPr bwMode="auto">
            <a:xfrm>
              <a:off x="0" y="1805"/>
              <a:ext cx="2610" cy="2610"/>
            </a:xfrm>
            <a:prstGeom prst="ellipse">
              <a:avLst/>
            </a:prstGeom>
            <a:solidFill>
              <a:srgbClr val="FFFFFF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2pPr>
              <a:lvl3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 sz="1600"/>
            </a:p>
          </p:txBody>
        </p:sp>
        <p:sp>
          <p:nvSpPr>
            <p:cNvPr id="22" name="Oval 11" descr="#wm#_8_01_*Z"/>
            <p:cNvSpPr>
              <a:spLocks noChangeArrowheads="1"/>
            </p:cNvSpPr>
            <p:nvPr/>
          </p:nvSpPr>
          <p:spPr bwMode="auto">
            <a:xfrm>
              <a:off x="1759" y="1805"/>
              <a:ext cx="2610" cy="2610"/>
            </a:xfrm>
            <a:prstGeom prst="ellipse">
              <a:avLst/>
            </a:prstGeom>
            <a:solidFill>
              <a:srgbClr val="FFFFFF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2pPr>
              <a:lvl3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 sz="1600"/>
            </a:p>
          </p:txBody>
        </p:sp>
        <p:sp>
          <p:nvSpPr>
            <p:cNvPr id="23" name="Oval 14" descr="#wm#_8_01_*Z"/>
            <p:cNvSpPr>
              <a:spLocks noChangeArrowheads="1"/>
            </p:cNvSpPr>
            <p:nvPr/>
          </p:nvSpPr>
          <p:spPr bwMode="auto">
            <a:xfrm>
              <a:off x="0" y="20"/>
              <a:ext cx="2610" cy="2610"/>
            </a:xfrm>
            <a:prstGeom prst="ellipse">
              <a:avLst/>
            </a:prstGeom>
            <a:solidFill>
              <a:srgbClr val="FFFFFF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2pPr>
              <a:lvl3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 sz="1600"/>
            </a:p>
          </p:txBody>
        </p:sp>
        <p:sp>
          <p:nvSpPr>
            <p:cNvPr id="24" name="Oval 15" descr="#wm#_8_01_*Z"/>
            <p:cNvSpPr>
              <a:spLocks noChangeArrowheads="1"/>
            </p:cNvSpPr>
            <p:nvPr/>
          </p:nvSpPr>
          <p:spPr bwMode="auto">
            <a:xfrm>
              <a:off x="1759" y="0"/>
              <a:ext cx="2610" cy="2608"/>
            </a:xfrm>
            <a:prstGeom prst="ellipse">
              <a:avLst/>
            </a:prstGeom>
            <a:solidFill>
              <a:srgbClr val="FFFFFF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2pPr>
              <a:lvl3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algn="ctr">
                <a:spcBef>
                  <a:spcPct val="20000"/>
                </a:spcBef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 sz="160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F452-84CA-43E3-9A56-7178D99E72E0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CBBD-D6FE-4956-A56B-ED4A947E94C3}" type="slidenum">
              <a:rPr lang="zh-CN" altLang="en-US" smtClean="0"/>
            </a:fld>
            <a:endParaRPr lang="zh-CN" altLang="en-US"/>
          </a:p>
        </p:txBody>
      </p:sp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609600" y="412955"/>
            <a:ext cx="10972800" cy="5575095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6000" y="637200"/>
            <a:ext cx="9806400" cy="1069200"/>
          </a:xfrm>
        </p:spPr>
        <p:txBody>
          <a:bodyPr>
            <a:normAutofit/>
          </a:bodyPr>
          <a:lstStyle>
            <a:lvl1pPr algn="l">
              <a:defRPr>
                <a:latin typeface="+mj-ea"/>
                <a:ea typeface="+mj-ea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2278800"/>
            <a:ext cx="10972800" cy="3888000"/>
          </a:xfrm>
        </p:spPr>
        <p:txBody>
          <a:bodyPr>
            <a:normAutofit/>
          </a:bodyPr>
          <a:lstStyle>
            <a:lvl1pPr>
              <a:defRPr sz="2400">
                <a:latin typeface="+mn-ea"/>
                <a:ea typeface="+mn-ea"/>
              </a:defRPr>
            </a:lvl1pPr>
            <a:lvl2pPr>
              <a:defRPr sz="2000">
                <a:latin typeface="+mn-ea"/>
                <a:ea typeface="+mn-ea"/>
              </a:defRPr>
            </a:lvl2pPr>
            <a:lvl3pPr>
              <a:defRPr sz="1800">
                <a:latin typeface="+mn-ea"/>
                <a:ea typeface="+mn-ea"/>
              </a:defRPr>
            </a:lvl3pPr>
            <a:lvl4pPr>
              <a:defRPr sz="1800">
                <a:latin typeface="+mn-ea"/>
                <a:ea typeface="+mn-ea"/>
              </a:defRPr>
            </a:lvl4pPr>
            <a:lvl5pPr>
              <a:defRPr sz="1800"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F452-84CA-43E3-9A56-7178D99E72E0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CBBD-D6FE-4956-A56B-ED4A947E94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 smtClean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F452-84CA-43E3-9A56-7178D99E72E0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CBBD-D6FE-4956-A56B-ED4A947E94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F452-84CA-43E3-9A56-7178D99E72E0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CBBD-D6FE-4956-A56B-ED4A947E94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9034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9034" cy="3684588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F452-84CA-43E3-9A56-7178D99E72E0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CBBD-D6FE-4956-A56B-ED4A947E94C3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/>
          <p:nvPr>
            <p:custDataLst>
              <p:tags r:id="rId2"/>
            </p:custDataLst>
          </p:nvPr>
        </p:nvGrpSpPr>
        <p:grpSpPr bwMode="auto">
          <a:xfrm>
            <a:off x="4760384" y="1237615"/>
            <a:ext cx="2671233" cy="2671200"/>
            <a:chOff x="0" y="0"/>
            <a:chExt cx="3156" cy="3156"/>
          </a:xfrm>
        </p:grpSpPr>
        <p:sp>
          <p:nvSpPr>
            <p:cNvPr id="7" name="Oval 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55" y="360"/>
              <a:ext cx="2618" cy="2618"/>
            </a:xfrm>
            <a:prstGeom prst="ellipse">
              <a:avLst/>
            </a:prstGeom>
            <a:solidFill>
              <a:srgbClr val="FFFFFF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>
              <a:norm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zh-CN" sz="2800" dirty="0">
                <a:solidFill>
                  <a:schemeClr val="tx1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8" name="空心弧 9"/>
            <p:cNvSpPr/>
            <p:nvPr>
              <p:custDataLst>
                <p:tags r:id="rId4"/>
              </p:custDataLst>
            </p:nvPr>
          </p:nvSpPr>
          <p:spPr bwMode="auto">
            <a:xfrm rot="10800000">
              <a:off x="0" y="0"/>
              <a:ext cx="3156" cy="3156"/>
            </a:xfrm>
            <a:custGeom>
              <a:avLst/>
              <a:gdLst>
                <a:gd name="T0" fmla="*/ 0 w 1623849"/>
                <a:gd name="T1" fmla="*/ 811925 h 1623849"/>
                <a:gd name="T2" fmla="*/ 426170 w 1623849"/>
                <a:gd name="T3" fmla="*/ 97492 h 1623849"/>
                <a:gd name="T4" fmla="*/ 1257296 w 1623849"/>
                <a:gd name="T5" fmla="*/ 133053 h 1623849"/>
                <a:gd name="T6" fmla="*/ 1620883 w 1623849"/>
                <a:gd name="T7" fmla="*/ 881278 h 1623849"/>
                <a:gd name="T8" fmla="*/ 1616351 w 1623849"/>
                <a:gd name="T9" fmla="*/ 880889 h 1623849"/>
                <a:gd name="T10" fmla="*/ 1254800 w 1623849"/>
                <a:gd name="T11" fmla="*/ 136855 h 1623849"/>
                <a:gd name="T12" fmla="*/ 428328 w 1623849"/>
                <a:gd name="T13" fmla="*/ 101493 h 1623849"/>
                <a:gd name="T14" fmla="*/ 4545 w 1623849"/>
                <a:gd name="T15" fmla="*/ 811925 h 1623849"/>
                <a:gd name="T16" fmla="*/ 0 w 1623849"/>
                <a:gd name="T17" fmla="*/ 811925 h 1623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3849" h="1623849">
                  <a:moveTo>
                    <a:pt x="0" y="811925"/>
                  </a:moveTo>
                  <a:cubicBezTo>
                    <a:pt x="0" y="513567"/>
                    <a:pt x="163637" y="239245"/>
                    <a:pt x="426170" y="97492"/>
                  </a:cubicBezTo>
                  <a:cubicBezTo>
                    <a:pt x="688703" y="-44262"/>
                    <a:pt x="1007831" y="-30607"/>
                    <a:pt x="1257296" y="133053"/>
                  </a:cubicBezTo>
                  <a:cubicBezTo>
                    <a:pt x="1506761" y="296713"/>
                    <a:pt x="1646368" y="584010"/>
                    <a:pt x="1620883" y="881278"/>
                  </a:cubicBezTo>
                  <a:lnTo>
                    <a:pt x="1616351" y="880889"/>
                  </a:lnTo>
                  <a:cubicBezTo>
                    <a:pt x="1641693" y="585286"/>
                    <a:pt x="1502868" y="299598"/>
                    <a:pt x="1254800" y="136855"/>
                  </a:cubicBezTo>
                  <a:cubicBezTo>
                    <a:pt x="1006732" y="-25889"/>
                    <a:pt x="689391" y="-39467"/>
                    <a:pt x="428328" y="101493"/>
                  </a:cubicBezTo>
                  <a:cubicBezTo>
                    <a:pt x="167265" y="242453"/>
                    <a:pt x="4545" y="515238"/>
                    <a:pt x="4545" y="811925"/>
                  </a:cubicBezTo>
                  <a:lnTo>
                    <a:pt x="0" y="811925"/>
                  </a:lnTo>
                  <a:close/>
                </a:path>
              </a:pathLst>
            </a:custGeom>
            <a:solidFill>
              <a:srgbClr val="262626"/>
            </a:solidFill>
            <a:ln w="19050" cap="flat" cmpd="sng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normAutofit/>
            </a:bodyPr>
            <a:lstStyle/>
            <a:p>
              <a:endParaRPr lang="zh-CN" altLang="en-US" sz="1800"/>
            </a:p>
          </p:txBody>
        </p:sp>
      </p:grp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21760" y="3999599"/>
            <a:ext cx="5148480" cy="690933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800">
                <a:latin typeface="+mn-ea"/>
                <a:ea typeface="+mn-ea"/>
              </a:defRPr>
            </a:lvl1pPr>
          </a:lstStyle>
          <a:p>
            <a:pPr lvl="0"/>
            <a:r>
              <a:rPr lang="zh-CN" noProof="0" dirty="0" smtClean="0">
                <a:sym typeface="Arial" pitchFamily="34" charset="0"/>
              </a:rPr>
              <a:t>单击此处编辑副标题</a:t>
            </a:r>
            <a:endParaRPr lang="zh-CN" noProof="0" dirty="0" smtClean="0">
              <a:sym typeface="Arial" pitchFamily="34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F452-84CA-43E3-9A56-7178D99E72E0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CBBD-D6FE-4956-A56B-ED4A947E94C3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87200" y="1542314"/>
            <a:ext cx="2217600" cy="221760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800080"/>
                </a:solidFill>
                <a:latin typeface="+mj-lt"/>
              </a:defRPr>
            </a:lvl1pPr>
          </a:lstStyle>
          <a:p>
            <a:r>
              <a:rPr lang="zh-CN" altLang="en-US" dirty="0" smtClean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F452-84CA-43E3-9A56-7178D99E72E0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CBBD-D6FE-4956-A56B-ED4A947E94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84800" y="396240"/>
            <a:ext cx="4320000" cy="1219201"/>
          </a:xfrm>
        </p:spPr>
        <p:txBody>
          <a:bodyPr anchor="ctr" anchorCtr="0">
            <a:normAutofit/>
          </a:bodyPr>
          <a:lstStyle>
            <a:lvl1pPr>
              <a:defRPr sz="3200">
                <a:latin typeface="+mj-ea"/>
                <a:ea typeface="+mj-ea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107598" y="1615441"/>
            <a:ext cx="3868415" cy="48457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474011" y="1615440"/>
            <a:ext cx="5849309" cy="4845785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000">
                <a:latin typeface="+mn-ea"/>
                <a:ea typeface="+mn-ea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F452-84CA-43E3-9A56-7178D99E72E0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CBBD-D6FE-4956-A56B-ED4A947E94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533466" y="274639"/>
            <a:ext cx="2048933" cy="585152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686800" cy="5851525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F452-84CA-43E3-9A56-7178D99E72E0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CBBD-D6FE-4956-A56B-ED4A947E94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rgbClr val="007BD3"/>
            </a:gs>
            <a:gs pos="100000">
              <a:srgbClr val="034373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lvl="0"/>
            <a:r>
              <a:rPr lang="zh-CN" dirty="0" smtClean="0">
                <a:sym typeface="Arial" pitchFamily="34" charset="0"/>
              </a:rPr>
              <a:t>单击此处编辑母版标题样式</a:t>
            </a:r>
            <a:endParaRPr lang="zh-CN" dirty="0" smtClean="0">
              <a:sym typeface="Arial" pitchFamily="34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dirty="0" smtClean="0">
                <a:sym typeface="Arial" pitchFamily="34" charset="0"/>
              </a:rPr>
              <a:t>单击此处编辑母版文本样式</a:t>
            </a:r>
            <a:endParaRPr lang="zh-CN" dirty="0" smtClean="0">
              <a:sym typeface="Arial" pitchFamily="34" charset="0"/>
            </a:endParaRPr>
          </a:p>
          <a:p>
            <a:pPr lvl="1"/>
            <a:r>
              <a:rPr lang="zh-CN" dirty="0" smtClean="0">
                <a:sym typeface="Arial" pitchFamily="34" charset="0"/>
              </a:rPr>
              <a:t>第二级</a:t>
            </a:r>
            <a:endParaRPr lang="zh-CN" dirty="0" smtClean="0">
              <a:sym typeface="Arial" pitchFamily="34" charset="0"/>
            </a:endParaRPr>
          </a:p>
          <a:p>
            <a:pPr lvl="2"/>
            <a:r>
              <a:rPr lang="zh-CN" dirty="0" smtClean="0">
                <a:sym typeface="Arial" pitchFamily="34" charset="0"/>
              </a:rPr>
              <a:t>第三级</a:t>
            </a:r>
            <a:endParaRPr lang="zh-CN" dirty="0" smtClean="0">
              <a:sym typeface="Arial" pitchFamily="34" charset="0"/>
            </a:endParaRPr>
          </a:p>
          <a:p>
            <a:pPr lvl="3"/>
            <a:r>
              <a:rPr lang="zh-CN" dirty="0" smtClean="0">
                <a:sym typeface="Arial" pitchFamily="34" charset="0"/>
              </a:rPr>
              <a:t>第四级</a:t>
            </a:r>
            <a:endParaRPr lang="zh-CN" dirty="0" smtClean="0">
              <a:sym typeface="Arial" pitchFamily="34" charset="0"/>
            </a:endParaRPr>
          </a:p>
          <a:p>
            <a:pPr lvl="4"/>
            <a:r>
              <a:rPr lang="zh-CN" dirty="0" smtClean="0">
                <a:sym typeface="Arial" pitchFamily="34" charset="0"/>
              </a:rPr>
              <a:t>第五级</a:t>
            </a:r>
            <a:endParaRPr lang="zh-CN" dirty="0" smtClean="0">
              <a:sym typeface="Arial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</a:lstStyle>
          <a:p>
            <a:fld id="{55B2F452-84CA-43E3-9A56-7178D99E72E0}" type="datetime1">
              <a:rPr lang="zh-CN" altLang="en-US" smtClean="0"/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</a:lstStyle>
          <a:p>
            <a:fld id="{839BCBBD-D6FE-4956-A56B-ED4A947E94C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+mj-ea"/>
          <a:ea typeface="+mj-ea"/>
          <a:cs typeface="+mj-cs"/>
          <a:sym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黑体" pitchFamily="49" charset="-122"/>
          <a:sym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黑体" pitchFamily="49" charset="-122"/>
          <a:sym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黑体" pitchFamily="49" charset="-122"/>
          <a:sym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黑体" pitchFamily="49" charset="-122"/>
          <a:sym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黑体" pitchFamily="49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黑体" pitchFamily="49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黑体" pitchFamily="49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黑体" pitchFamily="49" charset="-122"/>
          <a:sym typeface="Arial" pitchFamily="34" charset="0"/>
        </a:defRPr>
      </a:lvl9pPr>
    </p:titleStyle>
    <p:bodyStyle>
      <a:lvl1pPr marL="3175" indent="-3175" algn="l" rtl="0" eaLnBrk="0" fontAlgn="base" hangingPunct="0">
        <a:spcBef>
          <a:spcPts val="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ea"/>
          <a:ea typeface="+mn-ea"/>
          <a:cs typeface="+mn-cs"/>
          <a:sym typeface="Arial" pitchFamily="34" charset="0"/>
        </a:defRPr>
      </a:lvl1pPr>
      <a:lvl2pPr marL="742950" indent="-285750" algn="l" rtl="0" eaLnBrk="0" fontAlgn="base" hangingPunct="0">
        <a:spcBef>
          <a:spcPts val="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bg1"/>
          </a:solidFill>
          <a:latin typeface="+mn-ea"/>
          <a:ea typeface="+mn-ea"/>
          <a:cs typeface="+mn-cs"/>
          <a:sym typeface="Arial" pitchFamily="34" charset="0"/>
        </a:defRPr>
      </a:lvl2pPr>
      <a:lvl3pPr marL="1200150" indent="-285750" algn="l" rtl="0" eaLnBrk="0" fontAlgn="base" hangingPunct="0">
        <a:spcBef>
          <a:spcPts val="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bg1"/>
          </a:solidFill>
          <a:latin typeface="+mn-ea"/>
          <a:ea typeface="+mn-ea"/>
          <a:cs typeface="+mn-cs"/>
          <a:sym typeface="Arial" pitchFamily="34" charset="0"/>
        </a:defRPr>
      </a:lvl3pPr>
      <a:lvl4pPr marL="1657350" indent="-285750" algn="l" rtl="0" eaLnBrk="0" fontAlgn="base" hangingPunct="0">
        <a:spcBef>
          <a:spcPts val="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bg1"/>
          </a:solidFill>
          <a:latin typeface="+mn-ea"/>
          <a:ea typeface="+mn-ea"/>
          <a:cs typeface="+mn-cs"/>
          <a:sym typeface="Arial" pitchFamily="34" charset="0"/>
        </a:defRPr>
      </a:lvl4pPr>
      <a:lvl5pPr marL="2114550" indent="-285750" algn="l" rtl="0" eaLnBrk="0" fontAlgn="base" hangingPunct="0">
        <a:spcBef>
          <a:spcPts val="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bg1"/>
          </a:solidFill>
          <a:latin typeface="+mn-ea"/>
          <a:ea typeface="+mn-ea"/>
          <a:cs typeface="+mn-cs"/>
          <a:sym typeface="Arial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17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jpeg"/><Relationship Id="rId8" Type="http://schemas.openxmlformats.org/officeDocument/2006/relationships/image" Target="../media/image3.jpeg"/><Relationship Id="rId7" Type="http://schemas.openxmlformats.org/officeDocument/2006/relationships/image" Target="../media/image2.jpe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24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1.xml"/><Relationship Id="rId7" Type="http://schemas.openxmlformats.org/officeDocument/2006/relationships/image" Target="../media/image5.png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2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eg"/><Relationship Id="rId8" Type="http://schemas.openxmlformats.org/officeDocument/2006/relationships/image" Target="../media/image6.jpeg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39.xml"/><Relationship Id="rId1" Type="http://schemas.openxmlformats.org/officeDocument/2006/relationships/tags" Target="../tags/tag3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45.xml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0" Type="http://schemas.openxmlformats.org/officeDocument/2006/relationships/notesSlide" Target="../notesSlides/notesSlide5.xml"/><Relationship Id="rId1" Type="http://schemas.openxmlformats.org/officeDocument/2006/relationships/tags" Target="../tags/tag40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8.xml"/><Relationship Id="rId3" Type="http://schemas.openxmlformats.org/officeDocument/2006/relationships/image" Target="../media/image10.jpeg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86485" y="1316990"/>
            <a:ext cx="7635875" cy="1043940"/>
          </a:xfrm>
        </p:spPr>
        <p:txBody>
          <a:bodyPr>
            <a:noAutofit/>
          </a:bodyPr>
          <a:p>
            <a:r>
              <a:rPr lang="en-US" altLang="zh-CN" sz="7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charset="0"/>
                <a:ea typeface="Adobe 楷体 Std R" charset="0"/>
              </a:rPr>
              <a:t>PCR</a:t>
            </a:r>
            <a:r>
              <a:rPr lang="zh-CN" altLang="en-US" sz="7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charset="0"/>
                <a:ea typeface="Adobe 楷体 Std R" charset="0"/>
              </a:rPr>
              <a:t>兴趣小组答辩</a:t>
            </a:r>
            <a:endParaRPr lang="zh-CN" altLang="en-US" sz="72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楷体 Std R" charset="0"/>
              <a:ea typeface="Adobe 楷体 Std R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024755" y="2548255"/>
            <a:ext cx="4358640" cy="575310"/>
          </a:xfrm>
        </p:spPr>
        <p:txBody>
          <a:bodyPr>
            <a:normAutofit/>
          </a:bodyPr>
          <a:p>
            <a:r>
              <a:rPr lang="en-US" altLang="zh-CN" sz="2800" b="1" i="1">
                <a:solidFill>
                  <a:srgbClr val="FF0000"/>
                </a:solidFill>
                <a:latin typeface="Adobe 楷体 Std R" charset="0"/>
                <a:ea typeface="Adobe 楷体 Std R" charset="0"/>
              </a:rPr>
              <a:t>————</a:t>
            </a:r>
            <a:r>
              <a:rPr lang="zh-CN" altLang="en-US" sz="2800" b="1" i="1">
                <a:solidFill>
                  <a:srgbClr val="FF0000"/>
                </a:solidFill>
                <a:latin typeface="Adobe 楷体 Std R" charset="0"/>
                <a:ea typeface="Adobe 楷体 Std R" charset="0"/>
              </a:rPr>
              <a:t>小组组长：林娟</a:t>
            </a:r>
            <a:endParaRPr lang="zh-CN" altLang="en-US" sz="2800" b="1" i="1">
              <a:solidFill>
                <a:srgbClr val="FF0000"/>
              </a:solidFill>
              <a:latin typeface="Adobe 楷体 Std R" charset="0"/>
              <a:ea typeface="Adobe 楷体 Std R" charset="0"/>
            </a:endParaRPr>
          </a:p>
        </p:txBody>
      </p:sp>
      <p:pic>
        <p:nvPicPr>
          <p:cNvPr id="4" name="图片 3" descr="2d831775230cbae9-3ed35e3eeb9756ee-1de89a6c7f37095215318a708f1252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46880" y="3762375"/>
            <a:ext cx="5387340" cy="2560320"/>
          </a:xfrm>
          <a:prstGeom prst="rect">
            <a:avLst/>
          </a:prstGeom>
        </p:spPr>
      </p:pic>
      <p:sp>
        <p:nvSpPr>
          <p:cNvPr id="5" name="十字星 4"/>
          <p:cNvSpPr/>
          <p:nvPr/>
        </p:nvSpPr>
        <p:spPr>
          <a:xfrm>
            <a:off x="10528935" y="822960"/>
            <a:ext cx="899160" cy="944880"/>
          </a:xfrm>
          <a:prstGeom prst="star4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黑体" pitchFamily="49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文本框 3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10430" y="1188085"/>
            <a:ext cx="6992620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170" tIns="46990" rIns="90170" bIns="46990" anchor="b" anchorCtr="0">
            <a:no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zh-CN" altLang="zh-CN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提高同学们的自主学习能力，锻炼同学们的科研创新思维。</a:t>
            </a:r>
            <a:endParaRPr lang="zh-CN" altLang="zh-CN" sz="20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4343" name="文本框 3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18125" y="2356485"/>
            <a:ext cx="6127750" cy="76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170" tIns="46990" rIns="90170" bIns="46990" anchor="b" anchorCtr="0"/>
          <a:lstStyle>
            <a:lvl1pPr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algn="l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zh-CN" sz="1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提高同学们的专业知识水平和专业技能。让参与者掌握收集</a:t>
            </a:r>
            <a:endParaRPr lang="zh-CN" altLang="zh-CN" sz="18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zh-CN" sz="1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文献资料，学写文献综述，做学术</a:t>
            </a:r>
            <a:r>
              <a:rPr lang="zh-CN" altLang="zh-CN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会议</a:t>
            </a:r>
            <a:r>
              <a:rPr lang="zh-CN" altLang="zh-CN" sz="1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展板等技能。</a:t>
            </a:r>
            <a:endParaRPr lang="zh-CN" altLang="zh-CN" sz="18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4346" name="文本框 3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261610" y="3991610"/>
            <a:ext cx="6125845" cy="72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170" tIns="46990" rIns="90170" bIns="46990" anchor="b" anchorCtr="0">
            <a:norm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zh-CN" altLang="zh-CN" sz="1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促进同学们之间</a:t>
            </a:r>
            <a:r>
              <a:rPr lang="zh-CN" altLang="zh-CN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互帮互学</a:t>
            </a:r>
            <a:r>
              <a:rPr lang="zh-CN" altLang="zh-CN" sz="1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，增强老师与学生，学生与学生之</a:t>
            </a:r>
            <a:endParaRPr lang="zh-CN" altLang="zh-CN" sz="18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</a:endParaRPr>
          </a:p>
          <a:p>
            <a:pPr algn="l">
              <a:spcBef>
                <a:spcPct val="0"/>
              </a:spcBef>
              <a:buFontTx/>
              <a:buNone/>
            </a:pPr>
            <a:r>
              <a:rPr lang="zh-CN" altLang="zh-CN" sz="1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间的团结协作精神。</a:t>
            </a:r>
            <a:endParaRPr lang="zh-CN" altLang="zh-CN" sz="18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4349" name="文本框 3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8350" y="5220970"/>
            <a:ext cx="7269480" cy="87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170" tIns="46990" rIns="90170" bIns="46990" anchor="b" anchorCtr="0">
            <a:normAutofit lnSpcReduction="10000"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zh-CN" altLang="zh-CN" sz="1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促进学生专业早定向，有利于发展个人特长，稳定专业思想，提高</a:t>
            </a:r>
            <a:endParaRPr lang="zh-CN" altLang="zh-CN" sz="18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</a:endParaRPr>
          </a:p>
          <a:p>
            <a:pPr algn="l">
              <a:spcBef>
                <a:spcPct val="0"/>
              </a:spcBef>
              <a:buFontTx/>
              <a:buNone/>
            </a:pPr>
            <a:r>
              <a:rPr lang="zh-CN" altLang="zh-CN" sz="1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学习的积极</a:t>
            </a:r>
            <a:r>
              <a:rPr lang="zh-CN" altLang="zh-CN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主动性</a:t>
            </a:r>
            <a:r>
              <a:rPr lang="zh-CN" altLang="zh-CN" sz="1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。促进医学生早临床，多临床，同时扩大我们康</a:t>
            </a:r>
            <a:endParaRPr lang="zh-CN" altLang="zh-CN" sz="18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</a:endParaRPr>
          </a:p>
          <a:p>
            <a:pPr algn="l">
              <a:spcBef>
                <a:spcPct val="0"/>
              </a:spcBef>
              <a:buFontTx/>
              <a:buNone/>
            </a:pPr>
            <a:r>
              <a:rPr lang="zh-CN" altLang="zh-CN" sz="1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达学院的声誉。</a:t>
            </a:r>
            <a:endParaRPr lang="zh-CN" altLang="zh-CN" sz="18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</a:endParaRPr>
          </a:p>
        </p:txBody>
      </p:sp>
      <p:grpSp>
        <p:nvGrpSpPr>
          <p:cNvPr id="14357" name="Group 21"/>
          <p:cNvGrpSpPr/>
          <p:nvPr>
            <p:custDataLst>
              <p:tags r:id="rId5"/>
            </p:custDataLst>
          </p:nvPr>
        </p:nvGrpSpPr>
        <p:grpSpPr bwMode="auto">
          <a:xfrm>
            <a:off x="452910" y="1143000"/>
            <a:ext cx="4729979" cy="4663440"/>
            <a:chOff x="0" y="0"/>
            <a:chExt cx="4155" cy="4098"/>
          </a:xfrm>
        </p:grpSpPr>
        <p:sp>
          <p:nvSpPr>
            <p:cNvPr id="14358" name="Oval 1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995" y="1025"/>
              <a:ext cx="2125" cy="2123"/>
            </a:xfrm>
            <a:prstGeom prst="ellipse">
              <a:avLst/>
            </a:prstGeom>
            <a:solidFill>
              <a:srgbClr val="FFFFFF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8000" b="1" smtClean="0">
                  <a:solidFill>
                    <a:srgbClr val="FF0000"/>
                  </a:solidFill>
                  <a:latin typeface="Adobe 楷体 Std R" charset="0"/>
                  <a:ea typeface="Adobe 楷体 Std R" charset="0"/>
                  <a:cs typeface="+mj-cs"/>
                </a:rPr>
                <a:t>目的</a:t>
              </a:r>
              <a:endParaRPr lang="zh-CN" altLang="en-US" sz="8000" b="1" smtClean="0">
                <a:solidFill>
                  <a:srgbClr val="FF0000"/>
                </a:solidFill>
                <a:latin typeface="Adobe 楷体 Std R" charset="0"/>
                <a:ea typeface="Adobe 楷体 Std R" charset="0"/>
                <a:cs typeface="+mj-cs"/>
              </a:endParaRPr>
            </a:p>
          </p:txBody>
        </p:sp>
        <p:sp>
          <p:nvSpPr>
            <p:cNvPr id="14359" name="空心弧 9"/>
            <p:cNvSpPr/>
            <p:nvPr>
              <p:custDataLst>
                <p:tags r:id="rId7"/>
              </p:custDataLst>
            </p:nvPr>
          </p:nvSpPr>
          <p:spPr bwMode="auto">
            <a:xfrm rot="10800000">
              <a:off x="771" y="771"/>
              <a:ext cx="2557" cy="2557"/>
            </a:xfrm>
            <a:custGeom>
              <a:avLst/>
              <a:gdLst>
                <a:gd name="T0" fmla="*/ 0 w 1623849"/>
                <a:gd name="T1" fmla="*/ 811925 h 1623849"/>
                <a:gd name="T2" fmla="*/ 426170 w 1623849"/>
                <a:gd name="T3" fmla="*/ 97492 h 1623849"/>
                <a:gd name="T4" fmla="*/ 1257296 w 1623849"/>
                <a:gd name="T5" fmla="*/ 133053 h 1623849"/>
                <a:gd name="T6" fmla="*/ 1620883 w 1623849"/>
                <a:gd name="T7" fmla="*/ 881278 h 1623849"/>
                <a:gd name="T8" fmla="*/ 1616351 w 1623849"/>
                <a:gd name="T9" fmla="*/ 880889 h 1623849"/>
                <a:gd name="T10" fmla="*/ 1254800 w 1623849"/>
                <a:gd name="T11" fmla="*/ 136855 h 1623849"/>
                <a:gd name="T12" fmla="*/ 428328 w 1623849"/>
                <a:gd name="T13" fmla="*/ 101493 h 1623849"/>
                <a:gd name="T14" fmla="*/ 4545 w 1623849"/>
                <a:gd name="T15" fmla="*/ 811925 h 1623849"/>
                <a:gd name="T16" fmla="*/ 0 w 1623849"/>
                <a:gd name="T17" fmla="*/ 811925 h 1623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3849" h="1623849">
                  <a:moveTo>
                    <a:pt x="0" y="811925"/>
                  </a:moveTo>
                  <a:cubicBezTo>
                    <a:pt x="0" y="513567"/>
                    <a:pt x="163637" y="239245"/>
                    <a:pt x="426170" y="97492"/>
                  </a:cubicBezTo>
                  <a:cubicBezTo>
                    <a:pt x="688703" y="-44262"/>
                    <a:pt x="1007831" y="-30607"/>
                    <a:pt x="1257296" y="133053"/>
                  </a:cubicBezTo>
                  <a:cubicBezTo>
                    <a:pt x="1506761" y="296713"/>
                    <a:pt x="1646368" y="584010"/>
                    <a:pt x="1620883" y="881278"/>
                  </a:cubicBezTo>
                  <a:lnTo>
                    <a:pt x="1616351" y="880889"/>
                  </a:lnTo>
                  <a:cubicBezTo>
                    <a:pt x="1641693" y="585286"/>
                    <a:pt x="1502868" y="299598"/>
                    <a:pt x="1254800" y="136855"/>
                  </a:cubicBezTo>
                  <a:cubicBezTo>
                    <a:pt x="1006732" y="-25889"/>
                    <a:pt x="689391" y="-39467"/>
                    <a:pt x="428328" y="101493"/>
                  </a:cubicBezTo>
                  <a:cubicBezTo>
                    <a:pt x="167265" y="242453"/>
                    <a:pt x="4545" y="515238"/>
                    <a:pt x="4545" y="811925"/>
                  </a:cubicBezTo>
                  <a:lnTo>
                    <a:pt x="0" y="811925"/>
                  </a:lnTo>
                  <a:close/>
                </a:path>
              </a:pathLst>
            </a:custGeom>
            <a:solidFill>
              <a:srgbClr val="262626"/>
            </a:solidFill>
            <a:ln w="19050" cap="flat" cmpd="sng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zh-CN" altLang="en-US">
                <a:sym typeface="Arial" pitchFamily="34" charset="0"/>
              </a:endParaRPr>
            </a:p>
          </p:txBody>
        </p:sp>
        <p:sp>
          <p:nvSpPr>
            <p:cNvPr id="14360" name="空心弧 1"/>
            <p:cNvSpPr/>
            <p:nvPr>
              <p:custDataLst>
                <p:tags r:id="rId8"/>
              </p:custDataLst>
            </p:nvPr>
          </p:nvSpPr>
          <p:spPr bwMode="auto">
            <a:xfrm rot="5400000">
              <a:off x="1" y="-1"/>
              <a:ext cx="4098" cy="4100"/>
            </a:xfrm>
            <a:custGeom>
              <a:avLst/>
              <a:gdLst>
                <a:gd name="T0" fmla="*/ 0 w 2601741"/>
                <a:gd name="T1" fmla="*/ 1300871 h 2601741"/>
                <a:gd name="T2" fmla="*/ 670167 w 2601741"/>
                <a:gd name="T3" fmla="*/ 163120 h 2601741"/>
                <a:gd name="T4" fmla="*/ 1990171 w 2601741"/>
                <a:gd name="T5" fmla="*/ 197635 h 2601741"/>
                <a:gd name="T6" fmla="*/ 2599964 w 2601741"/>
                <a:gd name="T7" fmla="*/ 1368855 h 2601741"/>
                <a:gd name="T8" fmla="*/ 2599963 w 2601741"/>
                <a:gd name="T9" fmla="*/ 1368854 h 2601741"/>
                <a:gd name="T10" fmla="*/ 1990170 w 2601741"/>
                <a:gd name="T11" fmla="*/ 197634 h 2601741"/>
                <a:gd name="T12" fmla="*/ 670166 w 2601741"/>
                <a:gd name="T13" fmla="*/ 163119 h 2601741"/>
                <a:gd name="T14" fmla="*/ -1 w 2601741"/>
                <a:gd name="T15" fmla="*/ 1300870 h 2601741"/>
                <a:gd name="T16" fmla="*/ 0 w 2601741"/>
                <a:gd name="T17" fmla="*/ 1300871 h 2601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01741" h="2601741">
                  <a:moveTo>
                    <a:pt x="0" y="1300871"/>
                  </a:moveTo>
                  <a:cubicBezTo>
                    <a:pt x="0" y="828005"/>
                    <a:pt x="256596" y="392380"/>
                    <a:pt x="670167" y="163120"/>
                  </a:cubicBezTo>
                  <a:cubicBezTo>
                    <a:pt x="1083739" y="-66140"/>
                    <a:pt x="1589146" y="-52925"/>
                    <a:pt x="1990171" y="197635"/>
                  </a:cubicBezTo>
                  <a:cubicBezTo>
                    <a:pt x="2391197" y="448195"/>
                    <a:pt x="2624676" y="896635"/>
                    <a:pt x="2599964" y="1368855"/>
                  </a:cubicBezTo>
                  <a:lnTo>
                    <a:pt x="2599963" y="1368854"/>
                  </a:lnTo>
                  <a:cubicBezTo>
                    <a:pt x="2624675" y="896634"/>
                    <a:pt x="2391196" y="448195"/>
                    <a:pt x="1990170" y="197634"/>
                  </a:cubicBezTo>
                  <a:cubicBezTo>
                    <a:pt x="1589144" y="-52926"/>
                    <a:pt x="1083737" y="-66141"/>
                    <a:pt x="670166" y="163119"/>
                  </a:cubicBezTo>
                  <a:cubicBezTo>
                    <a:pt x="256594" y="392379"/>
                    <a:pt x="-1" y="828005"/>
                    <a:pt x="-1" y="1300870"/>
                  </a:cubicBezTo>
                  <a:lnTo>
                    <a:pt x="0" y="1300871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zh-CN" altLang="en-US">
                <a:sym typeface="Arial" pitchFamily="34" charset="0"/>
              </a:endParaRPr>
            </a:p>
          </p:txBody>
        </p:sp>
        <p:sp>
          <p:nvSpPr>
            <p:cNvPr id="14361" name="椭圆 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28" y="140"/>
              <a:ext cx="405" cy="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1">
                  <a:solidFill>
                    <a:schemeClr val="tx1"/>
                  </a:solidFill>
                  <a:latin typeface="+mn-lt"/>
                  <a:ea typeface="+mn-ea"/>
                </a:rPr>
                <a:t>1</a:t>
              </a:r>
              <a:endParaRPr lang="en-US" altLang="zh-CN" sz="1800" b="1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14362" name="椭圆 3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750" y="1210"/>
              <a:ext cx="405" cy="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1">
                  <a:solidFill>
                    <a:schemeClr val="tx1"/>
                  </a:solidFill>
                  <a:latin typeface="+mn-lt"/>
                  <a:ea typeface="+mn-ea"/>
                </a:rPr>
                <a:t>2</a:t>
              </a:r>
              <a:endParaRPr lang="en-US" altLang="zh-CN" sz="1800" b="1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14363" name="椭圆 33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717" y="2584"/>
              <a:ext cx="406" cy="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1">
                  <a:solidFill>
                    <a:schemeClr val="tx1"/>
                  </a:solidFill>
                  <a:latin typeface="+mn-lt"/>
                  <a:ea typeface="+mn-ea"/>
                </a:rPr>
                <a:t>3</a:t>
              </a:r>
              <a:endParaRPr lang="en-US" altLang="zh-CN" sz="1800" b="1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14364" name="椭圆 36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772" y="3665"/>
              <a:ext cx="405" cy="40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1">
                  <a:solidFill>
                    <a:schemeClr val="tx1"/>
                  </a:solidFill>
                  <a:latin typeface="+mn-lt"/>
                  <a:ea typeface="+mn-ea"/>
                </a:rPr>
                <a:t>4</a:t>
              </a:r>
              <a:endParaRPr lang="en-US" altLang="zh-CN" sz="1800" b="1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</p:grpSp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/>
      <p:bldP spid="14343" grpId="0" animBg="1"/>
      <p:bldP spid="14346" grpId="0" animBg="1"/>
      <p:bldP spid="143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1" name="Group 4"/>
          <p:cNvGrpSpPr/>
          <p:nvPr>
            <p:custDataLst>
              <p:tags r:id="rId1"/>
            </p:custDataLst>
          </p:nvPr>
        </p:nvGrpSpPr>
        <p:grpSpPr bwMode="auto">
          <a:xfrm>
            <a:off x="853441" y="463050"/>
            <a:ext cx="779463" cy="779463"/>
            <a:chOff x="0" y="0"/>
            <a:chExt cx="1228" cy="1228"/>
          </a:xfrm>
        </p:grpSpPr>
        <p:sp>
          <p:nvSpPr>
            <p:cNvPr id="19462" name="Oval 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10" y="143"/>
              <a:ext cx="1020" cy="1020"/>
            </a:xfrm>
            <a:prstGeom prst="ellipse">
              <a:avLst/>
            </a:prstGeom>
            <a:solidFill>
              <a:srgbClr val="FFFFFF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>
                  <a:solidFill>
                    <a:schemeClr val="tx1"/>
                  </a:solidFill>
                </a:rPr>
                <a:t>1</a:t>
              </a:r>
              <a:endParaRPr lang="en-US" altLang="zh-CN" sz="2400" b="1">
                <a:solidFill>
                  <a:schemeClr val="tx1"/>
                </a:solidFill>
              </a:endParaRPr>
            </a:p>
          </p:txBody>
        </p:sp>
        <p:sp>
          <p:nvSpPr>
            <p:cNvPr id="19463" name="空心弧 9"/>
            <p:cNvSpPr/>
            <p:nvPr>
              <p:custDataLst>
                <p:tags r:id="rId3"/>
              </p:custDataLst>
            </p:nvPr>
          </p:nvSpPr>
          <p:spPr bwMode="auto">
            <a:xfrm rot="10800000">
              <a:off x="0" y="0"/>
              <a:ext cx="1228" cy="1228"/>
            </a:xfrm>
            <a:custGeom>
              <a:avLst/>
              <a:gdLst>
                <a:gd name="T0" fmla="*/ 0 w 1623849"/>
                <a:gd name="T1" fmla="*/ 811925 h 1623849"/>
                <a:gd name="T2" fmla="*/ 426170 w 1623849"/>
                <a:gd name="T3" fmla="*/ 97492 h 1623849"/>
                <a:gd name="T4" fmla="*/ 1257296 w 1623849"/>
                <a:gd name="T5" fmla="*/ 133053 h 1623849"/>
                <a:gd name="T6" fmla="*/ 1620883 w 1623849"/>
                <a:gd name="T7" fmla="*/ 881278 h 1623849"/>
                <a:gd name="T8" fmla="*/ 1616351 w 1623849"/>
                <a:gd name="T9" fmla="*/ 880889 h 1623849"/>
                <a:gd name="T10" fmla="*/ 1254800 w 1623849"/>
                <a:gd name="T11" fmla="*/ 136855 h 1623849"/>
                <a:gd name="T12" fmla="*/ 428328 w 1623849"/>
                <a:gd name="T13" fmla="*/ 101493 h 1623849"/>
                <a:gd name="T14" fmla="*/ 4545 w 1623849"/>
                <a:gd name="T15" fmla="*/ 811925 h 1623849"/>
                <a:gd name="T16" fmla="*/ 0 w 1623849"/>
                <a:gd name="T17" fmla="*/ 811925 h 1623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3849" h="1623849">
                  <a:moveTo>
                    <a:pt x="0" y="811925"/>
                  </a:moveTo>
                  <a:cubicBezTo>
                    <a:pt x="0" y="513567"/>
                    <a:pt x="163637" y="239245"/>
                    <a:pt x="426170" y="97492"/>
                  </a:cubicBezTo>
                  <a:cubicBezTo>
                    <a:pt x="688703" y="-44262"/>
                    <a:pt x="1007831" y="-30607"/>
                    <a:pt x="1257296" y="133053"/>
                  </a:cubicBezTo>
                  <a:cubicBezTo>
                    <a:pt x="1506761" y="296713"/>
                    <a:pt x="1646368" y="584010"/>
                    <a:pt x="1620883" y="881278"/>
                  </a:cubicBezTo>
                  <a:lnTo>
                    <a:pt x="1616351" y="880889"/>
                  </a:lnTo>
                  <a:cubicBezTo>
                    <a:pt x="1641693" y="585286"/>
                    <a:pt x="1502868" y="299598"/>
                    <a:pt x="1254800" y="136855"/>
                  </a:cubicBezTo>
                  <a:cubicBezTo>
                    <a:pt x="1006732" y="-25889"/>
                    <a:pt x="689391" y="-39467"/>
                    <a:pt x="428328" y="101493"/>
                  </a:cubicBezTo>
                  <a:cubicBezTo>
                    <a:pt x="167265" y="242453"/>
                    <a:pt x="4545" y="515238"/>
                    <a:pt x="4545" y="811925"/>
                  </a:cubicBezTo>
                  <a:lnTo>
                    <a:pt x="0" y="811925"/>
                  </a:lnTo>
                  <a:close/>
                </a:path>
              </a:pathLst>
            </a:custGeom>
            <a:solidFill>
              <a:srgbClr val="262626"/>
            </a:solidFill>
            <a:ln w="19050" cap="flat" cmpd="sng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19464" name="Line 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6420803" y="519575"/>
            <a:ext cx="0" cy="5903134"/>
          </a:xfrm>
          <a:prstGeom prst="line">
            <a:avLst/>
          </a:prstGeom>
          <a:noFill/>
          <a:ln w="9525" cmpd="sng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780223" y="471448"/>
            <a:ext cx="4152900" cy="87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rmAutofit fontScale="80000"/>
          </a:bodyPr>
          <a:lstStyle>
            <a:lvl1pPr eaLnBrk="1" hangingPunct="1"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algn="ctr">
              <a:defRPr sz="3600">
                <a:solidFill>
                  <a:schemeClr val="bg1"/>
                </a:solidFill>
                <a:sym typeface="Arial" pitchFamily="34" charset="0"/>
              </a:defRPr>
            </a:lvl2pPr>
            <a:lvl3pPr algn="ctr">
              <a:defRPr sz="3600">
                <a:solidFill>
                  <a:schemeClr val="bg1"/>
                </a:solidFill>
                <a:sym typeface="Arial" pitchFamily="34" charset="0"/>
              </a:defRPr>
            </a:lvl3pPr>
            <a:lvl4pPr algn="ctr">
              <a:defRPr sz="3600">
                <a:solidFill>
                  <a:schemeClr val="bg1"/>
                </a:solidFill>
                <a:sym typeface="Arial" pitchFamily="34" charset="0"/>
              </a:defRPr>
            </a:lvl4pPr>
            <a:lvl5pPr algn="ctr">
              <a:defRPr sz="3600">
                <a:solidFill>
                  <a:schemeClr val="bg1"/>
                </a:solidFill>
                <a:sym typeface="Arial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sym typeface="Arial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sym typeface="Arial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sym typeface="Arial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sym typeface="Arial" pitchFamily="34" charset="0"/>
              </a:defRPr>
            </a:lvl9pPr>
          </a:lstStyle>
          <a:p>
            <a:r>
              <a:rPr lang="zh-CN" altLang="en-US" sz="4800" b="1" smtClean="0">
                <a:solidFill>
                  <a:srgbClr val="FF0000"/>
                </a:solidFill>
                <a:latin typeface="Adobe 楷体 Std R" charset="0"/>
                <a:ea typeface="Adobe 楷体 Std R" charset="0"/>
              </a:rPr>
              <a:t>参观PCR技术仪器</a:t>
            </a:r>
            <a:endParaRPr lang="zh-CN" altLang="en-US" sz="4800" b="1" smtClean="0">
              <a:solidFill>
                <a:srgbClr val="FF0000"/>
              </a:solidFill>
              <a:latin typeface="Adobe 楷体 Std R" charset="0"/>
              <a:ea typeface="Adobe 楷体 Std R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995045" y="4718050"/>
            <a:ext cx="5194300" cy="170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170" tIns="46990" rIns="90170" bIns="46990" numCol="1" anchor="ctr" anchorCtr="1" compatLnSpc="1">
            <a:noAutofit/>
          </a:bodyPr>
          <a:lstStyle>
            <a:lvl1pPr marL="12700" indent="-12700" eaLnBrk="1" hangingPunct="1">
              <a:lnSpc>
                <a:spcPct val="130000"/>
              </a:lnSpc>
              <a:spcBef>
                <a:spcPct val="20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  <a:ea typeface="+mn-ea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sym typeface="Arial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CN" altLang="en-US" sz="1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不仅使我们拓展了视野，开阔了眼界，使得我们对PCR技术有了更深入的了解，也使我们在日后的小组活动中更有信心。在此次的观摩中，我们深切的体会到，科研真的是一项艰巨而伟大的事业！</a:t>
            </a:r>
            <a:endParaRPr lang="zh-CN" altLang="en-US" sz="18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图片 3" descr="IMG_30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8885" y="1504315"/>
            <a:ext cx="4650105" cy="3100705"/>
          </a:xfrm>
          <a:prstGeom prst="rect">
            <a:avLst/>
          </a:prstGeom>
        </p:spPr>
      </p:pic>
      <p:pic>
        <p:nvPicPr>
          <p:cNvPr id="7" name="图片 6" descr="IMG_308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3400" y="493395"/>
            <a:ext cx="4443095" cy="2962275"/>
          </a:xfrm>
          <a:prstGeom prst="rect">
            <a:avLst/>
          </a:prstGeom>
        </p:spPr>
      </p:pic>
      <p:pic>
        <p:nvPicPr>
          <p:cNvPr id="8" name="图片 7" descr="IMG_30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8640" y="3538855"/>
            <a:ext cx="4445000" cy="296354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4" name="Group 4"/>
          <p:cNvGrpSpPr/>
          <p:nvPr>
            <p:custDataLst>
              <p:tags r:id="rId1"/>
            </p:custDataLst>
          </p:nvPr>
        </p:nvGrpSpPr>
        <p:grpSpPr bwMode="auto">
          <a:xfrm>
            <a:off x="703956" y="555387"/>
            <a:ext cx="779463" cy="779463"/>
            <a:chOff x="0" y="0"/>
            <a:chExt cx="1228" cy="1228"/>
          </a:xfrm>
        </p:grpSpPr>
        <p:sp>
          <p:nvSpPr>
            <p:cNvPr id="20485" name="Oval 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10" y="143"/>
              <a:ext cx="1020" cy="1020"/>
            </a:xfrm>
            <a:prstGeom prst="ellipse">
              <a:avLst/>
            </a:prstGeom>
            <a:solidFill>
              <a:srgbClr val="FFFFFF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>
                  <a:solidFill>
                    <a:schemeClr val="tx1"/>
                  </a:solidFill>
                </a:rPr>
                <a:t>2</a:t>
              </a:r>
              <a:endParaRPr lang="en-US" altLang="zh-CN" sz="2400" b="1">
                <a:solidFill>
                  <a:schemeClr val="tx1"/>
                </a:solidFill>
              </a:endParaRPr>
            </a:p>
          </p:txBody>
        </p:sp>
        <p:sp>
          <p:nvSpPr>
            <p:cNvPr id="20486" name="空心弧 9"/>
            <p:cNvSpPr/>
            <p:nvPr>
              <p:custDataLst>
                <p:tags r:id="rId3"/>
              </p:custDataLst>
            </p:nvPr>
          </p:nvSpPr>
          <p:spPr bwMode="auto">
            <a:xfrm rot="10800000">
              <a:off x="0" y="0"/>
              <a:ext cx="1228" cy="1228"/>
            </a:xfrm>
            <a:custGeom>
              <a:avLst/>
              <a:gdLst>
                <a:gd name="T0" fmla="*/ 0 w 1623849"/>
                <a:gd name="T1" fmla="*/ 811925 h 1623849"/>
                <a:gd name="T2" fmla="*/ 426170 w 1623849"/>
                <a:gd name="T3" fmla="*/ 97492 h 1623849"/>
                <a:gd name="T4" fmla="*/ 1257296 w 1623849"/>
                <a:gd name="T5" fmla="*/ 133053 h 1623849"/>
                <a:gd name="T6" fmla="*/ 1620883 w 1623849"/>
                <a:gd name="T7" fmla="*/ 881278 h 1623849"/>
                <a:gd name="T8" fmla="*/ 1616351 w 1623849"/>
                <a:gd name="T9" fmla="*/ 880889 h 1623849"/>
                <a:gd name="T10" fmla="*/ 1254800 w 1623849"/>
                <a:gd name="T11" fmla="*/ 136855 h 1623849"/>
                <a:gd name="T12" fmla="*/ 428328 w 1623849"/>
                <a:gd name="T13" fmla="*/ 101493 h 1623849"/>
                <a:gd name="T14" fmla="*/ 4545 w 1623849"/>
                <a:gd name="T15" fmla="*/ 811925 h 1623849"/>
                <a:gd name="T16" fmla="*/ 0 w 1623849"/>
                <a:gd name="T17" fmla="*/ 811925 h 1623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3849" h="1623849">
                  <a:moveTo>
                    <a:pt x="0" y="811925"/>
                  </a:moveTo>
                  <a:cubicBezTo>
                    <a:pt x="0" y="513567"/>
                    <a:pt x="163637" y="239245"/>
                    <a:pt x="426170" y="97492"/>
                  </a:cubicBezTo>
                  <a:cubicBezTo>
                    <a:pt x="688703" y="-44262"/>
                    <a:pt x="1007831" y="-30607"/>
                    <a:pt x="1257296" y="133053"/>
                  </a:cubicBezTo>
                  <a:cubicBezTo>
                    <a:pt x="1506761" y="296713"/>
                    <a:pt x="1646368" y="584010"/>
                    <a:pt x="1620883" y="881278"/>
                  </a:cubicBezTo>
                  <a:lnTo>
                    <a:pt x="1616351" y="880889"/>
                  </a:lnTo>
                  <a:cubicBezTo>
                    <a:pt x="1641693" y="585286"/>
                    <a:pt x="1502868" y="299598"/>
                    <a:pt x="1254800" y="136855"/>
                  </a:cubicBezTo>
                  <a:cubicBezTo>
                    <a:pt x="1006732" y="-25889"/>
                    <a:pt x="689391" y="-39467"/>
                    <a:pt x="428328" y="101493"/>
                  </a:cubicBezTo>
                  <a:cubicBezTo>
                    <a:pt x="167265" y="242453"/>
                    <a:pt x="4545" y="515238"/>
                    <a:pt x="4545" y="811925"/>
                  </a:cubicBezTo>
                  <a:lnTo>
                    <a:pt x="0" y="811925"/>
                  </a:lnTo>
                  <a:close/>
                </a:path>
              </a:pathLst>
            </a:custGeom>
            <a:solidFill>
              <a:srgbClr val="262626"/>
            </a:solidFill>
            <a:ln w="19050" cap="flat" cmpd="sng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20487" name="Line 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6594158" y="478857"/>
            <a:ext cx="9525" cy="6044043"/>
          </a:xfrm>
          <a:prstGeom prst="line">
            <a:avLst/>
          </a:prstGeom>
          <a:noFill/>
          <a:ln w="9525" cmpd="sng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490" name="Rectangle 2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701675" y="1840865"/>
            <a:ext cx="5095240" cy="353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>
            <a:normAutofit/>
          </a:bodyPr>
          <a:lstStyle>
            <a:lvl1pPr marL="12700" indent="-1270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indent="14605">
              <a:lnSpc>
                <a:spcPct val="130000"/>
              </a:lnSpc>
              <a:spcBef>
                <a:spcPts val="0"/>
              </a:spcBef>
              <a:buFontTx/>
              <a:buNone/>
            </a:pPr>
            <a:endParaRPr lang="en-US" altLang="zh-CN" sz="20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</a:endParaRPr>
          </a:p>
          <a:p>
            <a:pPr indent="14605">
              <a:lnSpc>
                <a:spcPct val="13000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       </a:t>
            </a:r>
            <a:r>
              <a:rPr lang="zh-CN" altLang="zh-CN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在这次活动中，我们请到了我们的指导老师——裴丽丽老师</a:t>
            </a:r>
            <a:endParaRPr lang="zh-CN" altLang="zh-CN" sz="20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</a:endParaRPr>
          </a:p>
          <a:p>
            <a:pPr indent="14605">
              <a:lnSpc>
                <a:spcPct val="130000"/>
              </a:lnSpc>
              <a:spcBef>
                <a:spcPts val="0"/>
              </a:spcBef>
              <a:buFontTx/>
              <a:buNone/>
            </a:pPr>
            <a:endParaRPr lang="zh-CN" altLang="zh-CN" sz="20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</a:endParaRPr>
          </a:p>
          <a:p>
            <a:pPr indent="14605">
              <a:lnSpc>
                <a:spcPct val="130000"/>
              </a:lnSpc>
              <a:spcBef>
                <a:spcPts val="0"/>
              </a:spcBef>
              <a:buFontTx/>
              <a:buNone/>
            </a:pPr>
            <a:r>
              <a:rPr lang="zh-CN" altLang="zh-CN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sym typeface="+mn-ea"/>
              </a:rPr>
              <a:t>       通过此次活动，使我们在拓宽知识面的同时，也增强了学生与老师之间的交流。</a:t>
            </a:r>
            <a:endParaRPr lang="zh-CN" altLang="zh-CN" sz="20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</a:endParaRPr>
          </a:p>
          <a:p>
            <a:pPr indent="14605">
              <a:lnSpc>
                <a:spcPct val="130000"/>
              </a:lnSpc>
              <a:spcBef>
                <a:spcPts val="0"/>
              </a:spcBef>
              <a:buFontTx/>
              <a:buNone/>
            </a:pPr>
            <a:endParaRPr lang="zh-CN" altLang="zh-CN" sz="20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1616767" y="434735"/>
            <a:ext cx="4182369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eaLnBrk="1" hangingPunct="1"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algn="ctr">
              <a:defRPr sz="3600">
                <a:solidFill>
                  <a:schemeClr val="bg1"/>
                </a:solidFill>
                <a:sym typeface="Arial" pitchFamily="34" charset="0"/>
              </a:defRPr>
            </a:lvl2pPr>
            <a:lvl3pPr algn="ctr">
              <a:defRPr sz="3600">
                <a:solidFill>
                  <a:schemeClr val="bg1"/>
                </a:solidFill>
                <a:sym typeface="Arial" pitchFamily="34" charset="0"/>
              </a:defRPr>
            </a:lvl3pPr>
            <a:lvl4pPr algn="ctr">
              <a:defRPr sz="3600">
                <a:solidFill>
                  <a:schemeClr val="bg1"/>
                </a:solidFill>
                <a:sym typeface="Arial" pitchFamily="34" charset="0"/>
              </a:defRPr>
            </a:lvl4pPr>
            <a:lvl5pPr algn="ctr">
              <a:defRPr sz="3600">
                <a:solidFill>
                  <a:schemeClr val="bg1"/>
                </a:solidFill>
                <a:sym typeface="Arial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sym typeface="Arial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sym typeface="Arial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sym typeface="Arial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sym typeface="Arial" pitchFamily="34" charset="0"/>
              </a:defRPr>
            </a:lvl9pPr>
          </a:lstStyle>
          <a:p>
            <a:r>
              <a:rPr lang="zh-CN" altLang="en-US" sz="3600" b="1" smtClean="0">
                <a:solidFill>
                  <a:srgbClr val="FF0000"/>
                </a:solidFill>
                <a:latin typeface="Adobe 楷体 Std R" charset="0"/>
                <a:ea typeface="Adobe 楷体 Std R" charset="0"/>
              </a:rPr>
              <a:t>PCR技术知识讲座</a:t>
            </a:r>
            <a:endParaRPr lang="zh-CN" altLang="en-US" sz="3600" b="1" smtClean="0">
              <a:solidFill>
                <a:srgbClr val="FF0000"/>
              </a:solidFill>
              <a:latin typeface="Adobe 楷体 Std R" charset="0"/>
              <a:ea typeface="Adobe 楷体 Std R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3625" y="643255"/>
            <a:ext cx="3605530" cy="575754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4" name="Group 4"/>
          <p:cNvGrpSpPr/>
          <p:nvPr>
            <p:custDataLst>
              <p:tags r:id="rId1"/>
            </p:custDataLst>
          </p:nvPr>
        </p:nvGrpSpPr>
        <p:grpSpPr bwMode="auto">
          <a:xfrm>
            <a:off x="810636" y="585867"/>
            <a:ext cx="779463" cy="779463"/>
            <a:chOff x="0" y="0"/>
            <a:chExt cx="1228" cy="1228"/>
          </a:xfrm>
        </p:grpSpPr>
        <p:sp>
          <p:nvSpPr>
            <p:cNvPr id="20485" name="Oval 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10" y="143"/>
              <a:ext cx="1020" cy="1020"/>
            </a:xfrm>
            <a:prstGeom prst="ellipse">
              <a:avLst/>
            </a:prstGeom>
            <a:solidFill>
              <a:srgbClr val="FFFFFF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>
                  <a:solidFill>
                    <a:schemeClr val="tx1"/>
                  </a:solidFill>
                </a:rPr>
                <a:t>3</a:t>
              </a:r>
              <a:endParaRPr lang="en-US" altLang="zh-CN" sz="2400" b="1">
                <a:solidFill>
                  <a:schemeClr val="tx1"/>
                </a:solidFill>
              </a:endParaRPr>
            </a:p>
          </p:txBody>
        </p:sp>
        <p:sp>
          <p:nvSpPr>
            <p:cNvPr id="20486" name="空心弧 9"/>
            <p:cNvSpPr/>
            <p:nvPr>
              <p:custDataLst>
                <p:tags r:id="rId3"/>
              </p:custDataLst>
            </p:nvPr>
          </p:nvSpPr>
          <p:spPr bwMode="auto">
            <a:xfrm rot="10800000">
              <a:off x="0" y="0"/>
              <a:ext cx="1228" cy="1228"/>
            </a:xfrm>
            <a:custGeom>
              <a:avLst/>
              <a:gdLst>
                <a:gd name="T0" fmla="*/ 0 w 1623849"/>
                <a:gd name="T1" fmla="*/ 811925 h 1623849"/>
                <a:gd name="T2" fmla="*/ 426170 w 1623849"/>
                <a:gd name="T3" fmla="*/ 97492 h 1623849"/>
                <a:gd name="T4" fmla="*/ 1257296 w 1623849"/>
                <a:gd name="T5" fmla="*/ 133053 h 1623849"/>
                <a:gd name="T6" fmla="*/ 1620883 w 1623849"/>
                <a:gd name="T7" fmla="*/ 881278 h 1623849"/>
                <a:gd name="T8" fmla="*/ 1616351 w 1623849"/>
                <a:gd name="T9" fmla="*/ 880889 h 1623849"/>
                <a:gd name="T10" fmla="*/ 1254800 w 1623849"/>
                <a:gd name="T11" fmla="*/ 136855 h 1623849"/>
                <a:gd name="T12" fmla="*/ 428328 w 1623849"/>
                <a:gd name="T13" fmla="*/ 101493 h 1623849"/>
                <a:gd name="T14" fmla="*/ 4545 w 1623849"/>
                <a:gd name="T15" fmla="*/ 811925 h 1623849"/>
                <a:gd name="T16" fmla="*/ 0 w 1623849"/>
                <a:gd name="T17" fmla="*/ 811925 h 1623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3849" h="1623849">
                  <a:moveTo>
                    <a:pt x="0" y="811925"/>
                  </a:moveTo>
                  <a:cubicBezTo>
                    <a:pt x="0" y="513567"/>
                    <a:pt x="163637" y="239245"/>
                    <a:pt x="426170" y="97492"/>
                  </a:cubicBezTo>
                  <a:cubicBezTo>
                    <a:pt x="688703" y="-44262"/>
                    <a:pt x="1007831" y="-30607"/>
                    <a:pt x="1257296" y="133053"/>
                  </a:cubicBezTo>
                  <a:cubicBezTo>
                    <a:pt x="1506761" y="296713"/>
                    <a:pt x="1646368" y="584010"/>
                    <a:pt x="1620883" y="881278"/>
                  </a:cubicBezTo>
                  <a:lnTo>
                    <a:pt x="1616351" y="880889"/>
                  </a:lnTo>
                  <a:cubicBezTo>
                    <a:pt x="1641693" y="585286"/>
                    <a:pt x="1502868" y="299598"/>
                    <a:pt x="1254800" y="136855"/>
                  </a:cubicBezTo>
                  <a:cubicBezTo>
                    <a:pt x="1006732" y="-25889"/>
                    <a:pt x="689391" y="-39467"/>
                    <a:pt x="428328" y="101493"/>
                  </a:cubicBezTo>
                  <a:cubicBezTo>
                    <a:pt x="167265" y="242453"/>
                    <a:pt x="4545" y="515238"/>
                    <a:pt x="4545" y="811925"/>
                  </a:cubicBezTo>
                  <a:lnTo>
                    <a:pt x="0" y="811925"/>
                  </a:lnTo>
                  <a:close/>
                </a:path>
              </a:pathLst>
            </a:custGeom>
            <a:solidFill>
              <a:srgbClr val="262626"/>
            </a:solidFill>
            <a:ln w="19050" cap="flat" cmpd="sng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20487" name="Line 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6015038" y="433137"/>
            <a:ext cx="9525" cy="6044043"/>
          </a:xfrm>
          <a:prstGeom prst="line">
            <a:avLst/>
          </a:prstGeom>
          <a:noFill/>
          <a:ln w="9525" cmpd="sng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490" name="Rectangle 2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6485255" y="4446905"/>
            <a:ext cx="5095240" cy="147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>
            <a:normAutofit lnSpcReduction="10000"/>
          </a:bodyPr>
          <a:lstStyle>
            <a:lvl1pPr marL="12700" indent="-1270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buFontTx/>
              <a:buNone/>
            </a:pPr>
            <a:r>
              <a:rPr lang="zh-CN" altLang="zh-CN" sz="1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通过实际操作，加深了同学们的印象，巩固了已学过的知识，达到理论与实践统一，同时培养了学生的科研基础技能，为日后临床工作和科研深造打下了坚实的基础。</a:t>
            </a:r>
            <a:endParaRPr lang="zh-CN" altLang="zh-CN" sz="18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20491" name="Rectangle 2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1374775" y="5551805"/>
            <a:ext cx="3371850" cy="78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>
            <a:normAutofit/>
            <a:scene3d>
              <a:camera prst="orthographicFront"/>
              <a:lightRig rig="threePt" dir="t"/>
            </a:scene3d>
          </a:bodyPr>
          <a:lstStyle>
            <a:lvl1pPr marL="12700" indent="-12700">
              <a:spcBef>
                <a:spcPct val="20000"/>
              </a:spcBef>
              <a:buChar char="•"/>
              <a:defRPr sz="12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buFontTx/>
              <a:buNone/>
            </a:pPr>
            <a:r>
              <a:rPr lang="zh-CN" altLang="zh-CN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实践是检验真理的唯一标准</a:t>
            </a:r>
            <a:endParaRPr lang="zh-CN" altLang="zh-CN" sz="20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1845367" y="495695"/>
            <a:ext cx="4182369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eaLnBrk="1" hangingPunct="1"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algn="ctr">
              <a:defRPr sz="3600">
                <a:solidFill>
                  <a:schemeClr val="bg1"/>
                </a:solidFill>
                <a:sym typeface="Arial" pitchFamily="34" charset="0"/>
              </a:defRPr>
            </a:lvl2pPr>
            <a:lvl3pPr algn="ctr">
              <a:defRPr sz="3600">
                <a:solidFill>
                  <a:schemeClr val="bg1"/>
                </a:solidFill>
                <a:sym typeface="Arial" pitchFamily="34" charset="0"/>
              </a:defRPr>
            </a:lvl3pPr>
            <a:lvl4pPr algn="ctr">
              <a:defRPr sz="3600">
                <a:solidFill>
                  <a:schemeClr val="bg1"/>
                </a:solidFill>
                <a:sym typeface="Arial" pitchFamily="34" charset="0"/>
              </a:defRPr>
            </a:lvl4pPr>
            <a:lvl5pPr algn="ctr">
              <a:defRPr sz="3600">
                <a:solidFill>
                  <a:schemeClr val="bg1"/>
                </a:solidFill>
                <a:sym typeface="Arial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sym typeface="Arial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sym typeface="Arial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sym typeface="Arial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sym typeface="Arial" pitchFamily="34" charset="0"/>
              </a:defRPr>
            </a:lvl9pPr>
          </a:lstStyle>
          <a:p>
            <a:r>
              <a:rPr lang="zh-CN" altLang="en-US" sz="4800" b="1" smtClean="0">
                <a:solidFill>
                  <a:srgbClr val="FF0000"/>
                </a:solidFill>
                <a:latin typeface="Adobe 楷体 Std R" charset="0"/>
                <a:ea typeface="Adobe 楷体 Std R" charset="0"/>
              </a:rPr>
              <a:t>走进实验室</a:t>
            </a:r>
            <a:endParaRPr lang="zh-CN" altLang="en-US" sz="4800" b="1" smtClean="0">
              <a:solidFill>
                <a:srgbClr val="FF0000"/>
              </a:solidFill>
              <a:latin typeface="Adobe 楷体 Std R" charset="0"/>
              <a:ea typeface="Adobe 楷体 Std R" charset="0"/>
            </a:endParaRPr>
          </a:p>
        </p:txBody>
      </p:sp>
      <p:pic>
        <p:nvPicPr>
          <p:cNvPr id="4" name="图片 3" descr="IMG_310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620" y="1976120"/>
            <a:ext cx="4943475" cy="3312160"/>
          </a:xfrm>
          <a:prstGeom prst="rect">
            <a:avLst/>
          </a:prstGeom>
        </p:spPr>
      </p:pic>
      <p:pic>
        <p:nvPicPr>
          <p:cNvPr id="6" name="图片 5" descr="IMG_30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4165" y="688975"/>
            <a:ext cx="4862830" cy="32423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6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99"/>
                            </p:stCondLst>
                            <p:childTnLst>
                              <p:par>
                                <p:cTn id="27" presetID="3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1" grpId="0" animBg="1"/>
      <p:bldP spid="20491" grpId="1" animBg="1"/>
      <p:bldP spid="20491" grpId="2" bldLvl="0" animBg="1"/>
      <p:bldP spid="20490" grpId="0" animBg="1"/>
      <p:bldP spid="20490" grpId="1" animBg="1"/>
      <p:bldP spid="20490" grpId="2" animBg="1"/>
      <p:bldP spid="20490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7" name="Group 4"/>
          <p:cNvGrpSpPr/>
          <p:nvPr>
            <p:custDataLst>
              <p:tags r:id="rId1"/>
            </p:custDataLst>
          </p:nvPr>
        </p:nvGrpSpPr>
        <p:grpSpPr bwMode="auto">
          <a:xfrm>
            <a:off x="974091" y="707391"/>
            <a:ext cx="779463" cy="779463"/>
            <a:chOff x="0" y="0"/>
            <a:chExt cx="1228" cy="1228"/>
          </a:xfrm>
        </p:grpSpPr>
        <p:sp>
          <p:nvSpPr>
            <p:cNvPr id="18438" name="Oval 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10" y="143"/>
              <a:ext cx="1020" cy="1020"/>
            </a:xfrm>
            <a:prstGeom prst="ellipse">
              <a:avLst/>
            </a:prstGeom>
            <a:solidFill>
              <a:srgbClr val="FFFFFF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>
                  <a:solidFill>
                    <a:schemeClr val="tx1"/>
                  </a:solidFill>
                </a:rPr>
                <a:t>4</a:t>
              </a:r>
              <a:endParaRPr lang="en-US" altLang="zh-CN" sz="2400" b="1">
                <a:solidFill>
                  <a:schemeClr val="tx1"/>
                </a:solidFill>
              </a:endParaRPr>
            </a:p>
          </p:txBody>
        </p:sp>
        <p:sp>
          <p:nvSpPr>
            <p:cNvPr id="18439" name="空心弧 9"/>
            <p:cNvSpPr/>
            <p:nvPr>
              <p:custDataLst>
                <p:tags r:id="rId3"/>
              </p:custDataLst>
            </p:nvPr>
          </p:nvSpPr>
          <p:spPr bwMode="auto">
            <a:xfrm rot="10800000">
              <a:off x="0" y="0"/>
              <a:ext cx="1228" cy="1228"/>
            </a:xfrm>
            <a:custGeom>
              <a:avLst/>
              <a:gdLst>
                <a:gd name="T0" fmla="*/ 0 w 1623849"/>
                <a:gd name="T1" fmla="*/ 811925 h 1623849"/>
                <a:gd name="T2" fmla="*/ 426170 w 1623849"/>
                <a:gd name="T3" fmla="*/ 97492 h 1623849"/>
                <a:gd name="T4" fmla="*/ 1257296 w 1623849"/>
                <a:gd name="T5" fmla="*/ 133053 h 1623849"/>
                <a:gd name="T6" fmla="*/ 1620883 w 1623849"/>
                <a:gd name="T7" fmla="*/ 881278 h 1623849"/>
                <a:gd name="T8" fmla="*/ 1616351 w 1623849"/>
                <a:gd name="T9" fmla="*/ 880889 h 1623849"/>
                <a:gd name="T10" fmla="*/ 1254800 w 1623849"/>
                <a:gd name="T11" fmla="*/ 136855 h 1623849"/>
                <a:gd name="T12" fmla="*/ 428328 w 1623849"/>
                <a:gd name="T13" fmla="*/ 101493 h 1623849"/>
                <a:gd name="T14" fmla="*/ 4545 w 1623849"/>
                <a:gd name="T15" fmla="*/ 811925 h 1623849"/>
                <a:gd name="T16" fmla="*/ 0 w 1623849"/>
                <a:gd name="T17" fmla="*/ 811925 h 1623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3849" h="1623849">
                  <a:moveTo>
                    <a:pt x="0" y="811925"/>
                  </a:moveTo>
                  <a:cubicBezTo>
                    <a:pt x="0" y="513567"/>
                    <a:pt x="163637" y="239245"/>
                    <a:pt x="426170" y="97492"/>
                  </a:cubicBezTo>
                  <a:cubicBezTo>
                    <a:pt x="688703" y="-44262"/>
                    <a:pt x="1007831" y="-30607"/>
                    <a:pt x="1257296" y="133053"/>
                  </a:cubicBezTo>
                  <a:cubicBezTo>
                    <a:pt x="1506761" y="296713"/>
                    <a:pt x="1646368" y="584010"/>
                    <a:pt x="1620883" y="881278"/>
                  </a:cubicBezTo>
                  <a:lnTo>
                    <a:pt x="1616351" y="880889"/>
                  </a:lnTo>
                  <a:cubicBezTo>
                    <a:pt x="1641693" y="585286"/>
                    <a:pt x="1502868" y="299598"/>
                    <a:pt x="1254800" y="136855"/>
                  </a:cubicBezTo>
                  <a:cubicBezTo>
                    <a:pt x="1006732" y="-25889"/>
                    <a:pt x="689391" y="-39467"/>
                    <a:pt x="428328" y="101493"/>
                  </a:cubicBezTo>
                  <a:cubicBezTo>
                    <a:pt x="167265" y="242453"/>
                    <a:pt x="4545" y="515238"/>
                    <a:pt x="4545" y="811925"/>
                  </a:cubicBezTo>
                  <a:lnTo>
                    <a:pt x="0" y="811925"/>
                  </a:lnTo>
                  <a:close/>
                </a:path>
              </a:pathLst>
            </a:custGeom>
            <a:solidFill>
              <a:srgbClr val="262626"/>
            </a:solidFill>
            <a:ln w="19050" cap="flat" cmpd="sng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18440" name="Line 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7198043" y="1031559"/>
            <a:ext cx="0" cy="4897437"/>
          </a:xfrm>
          <a:prstGeom prst="line">
            <a:avLst/>
          </a:prstGeom>
          <a:noFill/>
          <a:ln w="9525" cmpd="sng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998055" y="549276"/>
            <a:ext cx="437385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eaLnBrk="1" hangingPunct="1"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algn="ctr">
              <a:defRPr sz="3600">
                <a:solidFill>
                  <a:schemeClr val="bg1"/>
                </a:solidFill>
                <a:sym typeface="Arial" pitchFamily="34" charset="0"/>
              </a:defRPr>
            </a:lvl2pPr>
            <a:lvl3pPr algn="ctr">
              <a:defRPr sz="3600">
                <a:solidFill>
                  <a:schemeClr val="bg1"/>
                </a:solidFill>
                <a:sym typeface="Arial" pitchFamily="34" charset="0"/>
              </a:defRPr>
            </a:lvl3pPr>
            <a:lvl4pPr algn="ctr">
              <a:defRPr sz="3600">
                <a:solidFill>
                  <a:schemeClr val="bg1"/>
                </a:solidFill>
                <a:sym typeface="Arial" pitchFamily="34" charset="0"/>
              </a:defRPr>
            </a:lvl4pPr>
            <a:lvl5pPr algn="ctr">
              <a:defRPr sz="3600">
                <a:solidFill>
                  <a:schemeClr val="bg1"/>
                </a:solidFill>
                <a:sym typeface="Arial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sym typeface="Arial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sym typeface="Arial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sym typeface="Arial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sym typeface="Arial" pitchFamily="34" charset="0"/>
              </a:defRPr>
            </a:lvl9pPr>
          </a:lstStyle>
          <a:p>
            <a:r>
              <a:rPr lang="zh-CN" altLang="en-US" sz="4400" b="1" smtClean="0">
                <a:solidFill>
                  <a:srgbClr val="FF0000"/>
                </a:solidFill>
                <a:latin typeface="Adobe 楷体 Std R" charset="0"/>
                <a:ea typeface="Adobe 楷体 Std R" charset="0"/>
              </a:rPr>
              <a:t>活动成果展示</a:t>
            </a:r>
            <a:endParaRPr lang="zh-CN" altLang="en-US" sz="4400" b="1" smtClean="0">
              <a:solidFill>
                <a:srgbClr val="FF0000"/>
              </a:solidFill>
              <a:latin typeface="Adobe 楷体 Std R" charset="0"/>
              <a:ea typeface="Adobe 楷体 Std R" charset="0"/>
            </a:endParaRPr>
          </a:p>
        </p:txBody>
      </p:sp>
      <p:pic>
        <p:nvPicPr>
          <p:cNvPr id="2" name="图片 1" descr="QQ图片201605151912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75" y="2113280"/>
            <a:ext cx="5649595" cy="3340100"/>
          </a:xfrm>
          <a:prstGeom prst="rect">
            <a:avLst/>
          </a:prstGeom>
        </p:spPr>
      </p:pic>
      <p:pic>
        <p:nvPicPr>
          <p:cNvPr id="5" name="图片 4" descr="68B67A03F9BC6D1544A9D8F41CE8BD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0830" y="1067435"/>
            <a:ext cx="2852420" cy="50819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75970" y="350520"/>
            <a:ext cx="2959100" cy="10375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>
              <a:defRPr sz="3200"/>
            </a:lvl1pPr>
          </a:lstStyle>
          <a:p>
            <a:r>
              <a:rPr lang="zh-CN" altLang="en-US" sz="4800" b="1" dirty="0">
                <a:solidFill>
                  <a:srgbClr val="FF0000"/>
                </a:solidFill>
                <a:latin typeface="Adobe 楷体 Std R" charset="0"/>
                <a:ea typeface="Adobe 楷体 Std R" charset="0"/>
                <a:cs typeface="+mj-cs"/>
              </a:rPr>
              <a:t>深远影响：</a:t>
            </a:r>
            <a:endParaRPr lang="zh-CN" altLang="en-US" sz="4800" b="1" dirty="0">
              <a:solidFill>
                <a:srgbClr val="FF0000"/>
              </a:solidFill>
              <a:latin typeface="Adobe 楷体 Std R" charset="0"/>
              <a:ea typeface="Adobe 楷体 Std R" charset="0"/>
              <a:cs typeface="+mj-cs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838200" y="1649095"/>
            <a:ext cx="4165600" cy="42233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zh-CN"/>
            </a:defPPr>
            <a:lvl1pPr lvl="0" indent="0">
              <a:buNone/>
              <a:defRPr sz="2000"/>
            </a:lvl1pPr>
            <a:lvl2pPr indent="0">
              <a:buNone/>
            </a:lvl2pPr>
            <a:lvl3pPr indent="0">
              <a:buNone/>
              <a:defRPr sz="1600"/>
            </a:lvl3pPr>
            <a:lvl4pPr indent="0">
              <a:buNone/>
              <a:defRPr sz="1400"/>
            </a:lvl4pPr>
            <a:lvl5pPr indent="0">
              <a:buNone/>
              <a:defRPr sz="1400"/>
            </a:lvl5pPr>
            <a:lvl6pPr indent="0">
              <a:buNone/>
              <a:defRPr sz="1400"/>
            </a:lvl6pPr>
            <a:lvl7pPr indent="0">
              <a:buNone/>
              <a:defRPr sz="1400"/>
            </a:lvl7pPr>
            <a:lvl8pPr indent="0">
              <a:buNone/>
              <a:defRPr sz="1400"/>
            </a:lvl8pPr>
            <a:lvl9pPr indent="0">
              <a:buNone/>
              <a:defRPr sz="1400"/>
            </a:lvl9pPr>
          </a:lstStyle>
          <a:p>
            <a:pPr marL="342900" indent="-342900">
              <a:buFont typeface="Wingdings" charset="0"/>
              <a:buChar char="l"/>
            </a:pPr>
            <a:r>
              <a:rPr lang="zh-CN" altLang="en-US" sz="24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dobe 楷体 Std R" charset="0"/>
                <a:ea typeface="Adobe 楷体 Std R" charset="0"/>
              </a:rPr>
              <a:t>虽然我们小组只有10个人，但是作为小组成员的每一个人都尽心尽责，做好他们应该做的事情。他们或许不是最优秀的，但是他们都在努力成为更优秀的自己！</a:t>
            </a:r>
            <a:endParaRPr lang="zh-CN" altLang="en-US" sz="24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dobe 楷体 Std R" charset="0"/>
              <a:ea typeface="Adobe 楷体 Std R" charset="0"/>
            </a:endParaRPr>
          </a:p>
          <a:p>
            <a:pPr marL="342900" indent="-342900">
              <a:buFont typeface="Wingdings" charset="0"/>
              <a:buChar char="l"/>
            </a:pPr>
            <a:r>
              <a:rPr lang="zh-CN" altLang="en-US" sz="24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dobe 楷体 Std R" charset="0"/>
                <a:ea typeface="Adobe 楷体 Std R" charset="0"/>
              </a:rPr>
              <a:t>这次活动不仅锻炼了同学们的文献检索能力。增强了同学们的动手操作能力，还坚定了我们献身科研的决心！更坚定了将来考研的信念！</a:t>
            </a:r>
            <a:endParaRPr lang="zh-CN" altLang="en-US" sz="24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dobe 楷体 Std R" charset="0"/>
              <a:ea typeface="Adobe 楷体 Std R" charset="0"/>
            </a:endParaRPr>
          </a:p>
          <a:p>
            <a:pPr marL="342900" indent="-342900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" name="图片 1" descr="daa4bf2371bd2335-ec85ac77d1641222-6431456500ac95144eea04c85c34afa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065" y="1070610"/>
            <a:ext cx="6285865" cy="47142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591820" y="514985"/>
            <a:ext cx="4313555" cy="10452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6000" b="1" i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Adobe 楷体 Std R" charset="0"/>
                <a:ea typeface="Adobe 楷体 Std R" charset="0"/>
              </a:rPr>
              <a:t>我的展望：</a:t>
            </a:r>
            <a:endParaRPr lang="en-US" altLang="zh-CN" sz="6000" b="1" i="1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Adobe 楷体 Std R" charset="0"/>
              <a:ea typeface="Adobe 楷体 Std R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20800" y="2353945"/>
            <a:ext cx="10001250" cy="4053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AutoNum type="arabicPeriod"/>
            </a:pPr>
            <a:r>
              <a:rPr lang="zh-CN" altLang="en-US" sz="2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我希望，将来有更多检验的学生能够加入到PCR兴趣小组的活动中。我们同时也欢迎各个专业的学生加入！</a:t>
            </a:r>
            <a:endParaRPr lang="zh-CN" altLang="en-US" sz="20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457200" indent="-457200">
              <a:buAutoNum type="arabicPeriod"/>
            </a:pPr>
            <a:endParaRPr lang="zh-CN" altLang="en-US" sz="20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457200" indent="-457200">
              <a:buAutoNum type="arabicPeriod"/>
            </a:pPr>
            <a:r>
              <a:rPr lang="zh-CN" altLang="en-US" sz="2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在这，我想强调一点，或许PCR技术在日常生活中应用的不是很广泛，毕竟分子的东西是人类用肉眼无法看到的。但是PCR作为一门新兴的技术，真的是值得很多同学投入进去研究的。或许我们可以这么说，正是因为研究这块领域的人少，人们也不大重视，而你作为少数人加入进来，潜心研究就更有可能取得成功！</a:t>
            </a:r>
            <a:endParaRPr lang="zh-CN" altLang="en-US" sz="20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457200" indent="-457200">
              <a:buAutoNum type="arabicPeriod"/>
            </a:pPr>
            <a:endParaRPr lang="zh-CN" altLang="en-US" sz="20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457200" indent="-457200">
              <a:buAutoNum type="arabicPeriod"/>
            </a:pPr>
            <a:r>
              <a:rPr lang="zh-CN" altLang="en-US" sz="2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大家都知道，现代医学提倡精准医学的治疗理念。而要实现精准医学则更要PCR技术作为一门主要的研究手段，从而实现分子水平上的疾病诊断与治疗！所以，我希望大家能够重视起来，积极地参与到我们PCR小组的活动中！你们一定会收获自己想要的成果！</a:t>
            </a:r>
            <a:endParaRPr lang="zh-CN" altLang="en-US" sz="20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indent="0">
              <a:buNone/>
            </a:pPr>
            <a:endParaRPr lang="zh-CN" altLang="en-US" sz="20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图片 3" descr="fc73abb21fd7e1c8-e264c3ef1a7e0938-02527d01b843a556e045fddd954d91e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98385" y="212725"/>
            <a:ext cx="3099435" cy="1550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3541395" y="2780030"/>
            <a:ext cx="5080000" cy="131064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p>
            <a:pPr marL="0" indent="304800" algn="l"/>
            <a:r>
              <a:rPr lang="zh-CN" altLang="en-US" sz="4000" b="0" u="none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宋体" charset="0"/>
                <a:ea typeface="宋体" charset="0"/>
                <a:cs typeface="宋体" charset="0"/>
              </a:rPr>
              <a:t>我的答辩到此结束</a:t>
            </a:r>
            <a:endParaRPr lang="zh-CN" altLang="en-US" sz="4000" b="0" u="none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宋体" charset="0"/>
              <a:ea typeface="宋体" charset="0"/>
              <a:cs typeface="宋体" charset="0"/>
            </a:endParaRPr>
          </a:p>
          <a:p>
            <a:pPr marL="0" indent="304800" algn="ctr"/>
            <a:r>
              <a:rPr lang="zh-CN" altLang="en-US" sz="4000" b="0" u="none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宋体" charset="0"/>
                <a:ea typeface="宋体" charset="0"/>
                <a:cs typeface="宋体" charset="0"/>
              </a:rPr>
              <a:t>谢谢大家！</a:t>
            </a:r>
            <a:endParaRPr lang="zh-CN" altLang="en-US" sz="4000" b="0" u="none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#wm#"/>
  <p:tag name="KSO_WM_UNIT_TYPE" val="i"/>
  <p:tag name="KSO_WM_UNIT_ID" val="269*i*1"/>
  <p:tag name="KSO_WM_UNIT_TEMPLATE_CATEGORY" val="custom"/>
  <p:tag name="KSO_WM_UNIT_TEMPLATE_INDEX" val="8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08"/>
  <p:tag name="KSO_WM_UNIT_TYPE" val="a"/>
  <p:tag name="KSO_WM_UNIT_INDEX" val="1"/>
  <p:tag name="KSO_WM_UNIT_CLEAR" val="1"/>
  <p:tag name="KSO_WM_UNIT_LAYERLEVEL" val="1"/>
  <p:tag name="KSO_WM_UNIT_ISCONTENTSTITLE" val="1"/>
  <p:tag name="KSO_WM_UNIT_VALUE" val="20"/>
  <p:tag name="KSO_WM_UNIT_HIGHLIGHT" val="0"/>
  <p:tag name="KSO_WM_UNIT_COMPATIBLE" val="0"/>
  <p:tag name="KSO_WM_UNIT_ID" val="custom160008_15*a*1"/>
  <p:tag name="KSO_WM_UNIT_PRESET_TEXT" val="Contents"/>
</p:tagLst>
</file>

<file path=ppt/tags/tag11.xml><?xml version="1.0" encoding="utf-8"?>
<p:tagLst xmlns:p="http://schemas.openxmlformats.org/presentationml/2006/main">
  <p:tag name="KSO_WM_UNIT_INDEX" val="40"/>
  <p:tag name="KSO_WM_UNIT_CLEAR" val="1"/>
  <p:tag name="KSO_WM_UNIT_LAYERLEVEL" val="1_1"/>
  <p:tag name="KSO_WM_DIAGRAM_GROUP_CODE" val="l1-2"/>
  <p:tag name="KSO_WM_TAG_VERSION" val="1.0"/>
  <p:tag name="KSO_WM_BEAUTIFY_FLAG" val="#wm#"/>
  <p:tag name="KSO_WM_UNIT_TYPE" val="i"/>
  <p:tag name="KSO_WM_UNIT_ID" val="custom160008_15*i*40"/>
  <p:tag name="KSO_WM_TEMPLATE_CATEGORY" val="custom"/>
  <p:tag name="KSO_WM_TEMPLATE_INDEX" val="160008"/>
</p:tagLst>
</file>

<file path=ppt/tags/tag12.xml><?xml version="1.0" encoding="utf-8"?>
<p:tagLst xmlns:p="http://schemas.openxmlformats.org/presentationml/2006/main">
  <p:tag name="KSO_WM_UNIT_INDEX" val="41"/>
  <p:tag name="KSO_WM_UNIT_CLEAR" val="1"/>
  <p:tag name="KSO_WM_UNIT_LAYERLEVEL" val="1_1"/>
  <p:tag name="KSO_WM_DIAGRAM_GROUP_CODE" val="l1-2"/>
  <p:tag name="KSO_WM_TAG_VERSION" val="1.0"/>
  <p:tag name="KSO_WM_BEAUTIFY_FLAG" val="#wm#"/>
  <p:tag name="KSO_WM_UNIT_TYPE" val="i"/>
  <p:tag name="KSO_WM_UNIT_ID" val="custom160008_15*i*41"/>
  <p:tag name="KSO_WM_TEMPLATE_CATEGORY" val="custom"/>
  <p:tag name="KSO_WM_TEMPLATE_INDEX" val="160008"/>
</p:tagLst>
</file>

<file path=ppt/tags/tag13.xml><?xml version="1.0" encoding="utf-8"?>
<p:tagLst xmlns:p="http://schemas.openxmlformats.org/presentationml/2006/main">
  <p:tag name="KSO_WM_UNIT_INDEX" val="42"/>
  <p:tag name="KSO_WM_UNIT_CLEAR" val="1"/>
  <p:tag name="KSO_WM_UNIT_LAYERLEVEL" val="1_1"/>
  <p:tag name="KSO_WM_DIAGRAM_GROUP_CODE" val="l1-2"/>
  <p:tag name="KSO_WM_TAG_VERSION" val="1.0"/>
  <p:tag name="KSO_WM_BEAUTIFY_FLAG" val="#wm#"/>
  <p:tag name="KSO_WM_UNIT_TYPE" val="i"/>
  <p:tag name="KSO_WM_UNIT_ID" val="custom160008_15*i*42"/>
  <p:tag name="KSO_WM_TEMPLATE_CATEGORY" val="custom"/>
  <p:tag name="KSO_WM_TEMPLATE_INDEX" val="160008"/>
</p:tagLst>
</file>

<file path=ppt/tags/tag14.xml><?xml version="1.0" encoding="utf-8"?>
<p:tagLst xmlns:p="http://schemas.openxmlformats.org/presentationml/2006/main">
  <p:tag name="KSO_WM_UNIT_INDEX" val="43"/>
  <p:tag name="KSO_WM_UNIT_CLEAR" val="1"/>
  <p:tag name="KSO_WM_UNIT_LAYERLEVEL" val="1_1"/>
  <p:tag name="KSO_WM_DIAGRAM_GROUP_CODE" val="l1-2"/>
  <p:tag name="KSO_WM_TAG_VERSION" val="1.0"/>
  <p:tag name="KSO_WM_BEAUTIFY_FLAG" val="#wm#"/>
  <p:tag name="KSO_WM_UNIT_TYPE" val="i"/>
  <p:tag name="KSO_WM_UNIT_ID" val="custom160008_15*i*43"/>
  <p:tag name="KSO_WM_TEMPLATE_CATEGORY" val="custom"/>
  <p:tag name="KSO_WM_TEMPLATE_INDEX" val="160008"/>
</p:tagLst>
</file>

<file path=ppt/tags/tag15.xml><?xml version="1.0" encoding="utf-8"?>
<p:tagLst xmlns:p="http://schemas.openxmlformats.org/presentationml/2006/main">
  <p:tag name="KSO_WM_UNIT_INDEX" val="44"/>
  <p:tag name="KSO_WM_UNIT_CLEAR" val="1"/>
  <p:tag name="KSO_WM_UNIT_LAYERLEVEL" val="1_1"/>
  <p:tag name="KSO_WM_DIAGRAM_GROUP_CODE" val="l1-2"/>
  <p:tag name="KSO_WM_TAG_VERSION" val="1.0"/>
  <p:tag name="KSO_WM_BEAUTIFY_FLAG" val="#wm#"/>
  <p:tag name="KSO_WM_UNIT_TYPE" val="i"/>
  <p:tag name="KSO_WM_UNIT_ID" val="custom160008_15*i*44"/>
  <p:tag name="KSO_WM_TEMPLATE_CATEGORY" val="custom"/>
  <p:tag name="KSO_WM_TEMPLATE_INDEX" val="160008"/>
</p:tagLst>
</file>

<file path=ppt/tags/tag16.xml><?xml version="1.0" encoding="utf-8"?>
<p:tagLst xmlns:p="http://schemas.openxmlformats.org/presentationml/2006/main">
  <p:tag name="KSO_WM_UNIT_INDEX" val="45"/>
  <p:tag name="KSO_WM_UNIT_CLEAR" val="1"/>
  <p:tag name="KSO_WM_UNIT_LAYERLEVEL" val="1_1"/>
  <p:tag name="KSO_WM_DIAGRAM_GROUP_CODE" val="l1-2"/>
  <p:tag name="KSO_WM_TAG_VERSION" val="1.0"/>
  <p:tag name="KSO_WM_BEAUTIFY_FLAG" val="#wm#"/>
  <p:tag name="KSO_WM_UNIT_TYPE" val="i"/>
  <p:tag name="KSO_WM_UNIT_ID" val="custom160008_15*i*45"/>
  <p:tag name="KSO_WM_TEMPLATE_CATEGORY" val="custom"/>
  <p:tag name="KSO_WM_TEMPLATE_INDEX" val="160008"/>
</p:tagLst>
</file>

<file path=ppt/tags/tag17.xml><?xml version="1.0" encoding="utf-8"?>
<p:tagLst xmlns:p="http://schemas.openxmlformats.org/presentationml/2006/main">
  <p:tag name="KSO_WM_SLIDE_ID" val="custom160008_15"/>
  <p:tag name="KSO_WM_SLIDE_INDEX" val="15"/>
  <p:tag name="KSO_WM_SLIDE_LAYOUT" val="a_l"/>
  <p:tag name="KSO_WM_SLIDE_LAYOUT_CNT" val="1_1"/>
  <p:tag name="KSO_WM_BEAUTIFY_FLAG" val="#wm#"/>
  <p:tag name="KSO_WM_SLIDE_TYPE" val="contents"/>
  <p:tag name="KSO_WM_SLIDE_ITEM_CNT" val="6"/>
  <p:tag name="KSO_WM_TEMPLATE_CATEGORY" val="custom"/>
  <p:tag name="KSO_WM_TEMPLATE_INDEX" val="160008"/>
  <p:tag name="KSO_WM_TAG_VERSION" val="1.0"/>
  <p:tag name="KSO_WM_DIAGRAM_GROUP_CODE" val="l1-2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008_20*i*0"/>
  <p:tag name="KSO_WM_TEMPLATE_CATEGORY" val="custom"/>
  <p:tag name="KSO_WM_TEMPLATE_INDEX" val="160008"/>
  <p:tag name="KSO_WM_UNIT_INDEX" val="0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008_20*i*3"/>
  <p:tag name="KSO_WM_TEMPLATE_CATEGORY" val="custom"/>
  <p:tag name="KSO_WM_TEMPLATE_INDEX" val="160008"/>
  <p:tag name="KSO_WM_UNIT_INDEX" val="3"/>
</p:tagLst>
</file>

<file path=ppt/tags/tag2.xml><?xml version="1.0" encoding="utf-8"?>
<p:tagLst xmlns:p="http://schemas.openxmlformats.org/presentationml/2006/main">
  <p:tag name="KSO_WM_UNIT_TEMPLATE_CATEGORY" val="custom"/>
  <p:tag name="KSO_WM_UNIT_TEMPLATE_INDEX" val="8"/>
  <p:tag name="KSO_WM_UNIT_TYPE" val="a"/>
  <p:tag name="KSO_WM_UNIT_INDEX" val="1"/>
  <p:tag name="KSO_WM_UNIT_CLEAR" val="1"/>
  <p:tag name="KSO_WM_UNIT_LAYERLEVEL" val="1"/>
  <p:tag name="KSO_WM_UNIT_VALUE" val="12"/>
  <p:tag name="KSO_WM_UNIT_ISCONTENTSTITLE" val="0"/>
  <p:tag name="KSO_WM_UNIT_HIGHLIGHT" val="0"/>
  <p:tag name="KSO_WM_UNIT_COMPATIBLE" val="0"/>
  <p:tag name="KSO_WM_BEAUTIFY_FLAG" val="#wm#"/>
  <p:tag name="KSO_WM_UNIT_ID" val="269*a*1"/>
  <p:tag name="KSO_WM_UNIT_PRESET_TEXT" val="THANKS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008_20*i*4"/>
  <p:tag name="KSO_WM_TEMPLATE_CATEGORY" val="custom"/>
  <p:tag name="KSO_WM_TEMPLATE_INDEX" val="160008"/>
  <p:tag name="KSO_WM_UNIT_INDEX" val="4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008_20*i*5"/>
  <p:tag name="KSO_WM_TEMPLATE_CATEGORY" val="custom"/>
  <p:tag name="KSO_WM_TEMPLATE_INDEX" val="160008"/>
  <p:tag name="KSO_WM_UNIT_INDEX" val="5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08"/>
  <p:tag name="KSO_WM_UNIT_TYPE" val="a"/>
  <p:tag name="KSO_WM_UNIT_INDEX" val="1"/>
  <p:tag name="KSO_WM_UNIT_CLEAR" val="1"/>
  <p:tag name="KSO_WM_UNIT_LAYERLEVEL" val="1"/>
  <p:tag name="KSO_WM_UNIT_VALUE" val="11"/>
  <p:tag name="KSO_WM_UNIT_ISCONTENTSTITLE" val="0"/>
  <p:tag name="KSO_WM_UNIT_HIGHLIGHT" val="0"/>
  <p:tag name="KSO_WM_UNIT_COMPATIBLE" val="0"/>
  <p:tag name="KSO_WM_UNIT_ID" val="custom160008_20*a*1"/>
  <p:tag name="KSO_WM_UNIT_PRESET_TEXT" val="在此编辑标题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08"/>
  <p:tag name="KSO_WM_UNIT_TYPE" val="f"/>
  <p:tag name="KSO_WM_UNIT_INDEX" val="1"/>
  <p:tag name="KSO_WM_UNIT_CLEAR" val="1"/>
  <p:tag name="KSO_WM_UNIT_LAYERLEVEL" val="1"/>
  <p:tag name="KSO_WM_UNIT_VALUE" val="96"/>
  <p:tag name="KSO_WM_UNIT_HIGHLIGHT" val="0"/>
  <p:tag name="KSO_WM_UNIT_COMPATIBLE" val="0"/>
  <p:tag name="KSO_WM_UNIT_ID" val="custom160008_20*f*1"/>
  <p:tag name="KSO_WM_UNIT_PRESET_TEXT_INDEX" val="2"/>
  <p:tag name="KSO_WM_UNIT_PRESET_TEXT_LEN" val="40"/>
</p:tagLst>
</file>

<file path=ppt/tags/tag24.xml><?xml version="1.0" encoding="utf-8"?>
<p:tagLst xmlns:p="http://schemas.openxmlformats.org/presentationml/2006/main">
  <p:tag name="KSO_WM_SLIDE_ID" val="custom160008_20"/>
  <p:tag name="KSO_WM_SLIDE_INDEX" val="20"/>
  <p:tag name="KSO_WM_SLIDE_LAYOUT" val="a_f_d"/>
  <p:tag name="KSO_WM_SLIDE_LAYOUT_CNT" val="1_1_3"/>
  <p:tag name="KSO_WM_SLIDE_TYPE" val="text"/>
  <p:tag name="KSO_WM_BEAUTIFY_FLAG" val="#wm#"/>
  <p:tag name="KSO_WM_SLIDE_POSITION" val="71*39"/>
  <p:tag name="KSO_WM_SLIDE_SIZE" val="806*467"/>
  <p:tag name="KSO_WM_SLIDE_ITEM_CNT" val="4"/>
  <p:tag name="KSO_WM_TEMPLATE_CATEGORY" val="custom"/>
  <p:tag name="KSO_WM_TEMPLATE_INDEX" val="160008"/>
  <p:tag name="KSO_WM_TAG_VERSION" val="1.0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008_21*i*0"/>
  <p:tag name="KSO_WM_TEMPLATE_CATEGORY" val="custom"/>
  <p:tag name="KSO_WM_TEMPLATE_INDEX" val="160008"/>
  <p:tag name="KSO_WM_UNIT_INDEX" val="0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008_21*i*3"/>
  <p:tag name="KSO_WM_TEMPLATE_CATEGORY" val="custom"/>
  <p:tag name="KSO_WM_TEMPLATE_INDEX" val="160008"/>
  <p:tag name="KSO_WM_UNIT_INDEX" val="3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008_21*i*4"/>
  <p:tag name="KSO_WM_TEMPLATE_CATEGORY" val="custom"/>
  <p:tag name="KSO_WM_TEMPLATE_INDEX" val="160008"/>
  <p:tag name="KSO_WM_UNIT_INDEX" val="4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008_21*i*5"/>
  <p:tag name="KSO_WM_TEMPLATE_CATEGORY" val="custom"/>
  <p:tag name="KSO_WM_TEMPLATE_INDEX" val="160008"/>
  <p:tag name="KSO_WM_UNIT_INDEX" val="5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08"/>
  <p:tag name="KSO_WM_UNIT_TYPE" val="f"/>
  <p:tag name="KSO_WM_UNIT_INDEX" val="2"/>
  <p:tag name="KSO_WM_UNIT_CLEAR" val="1"/>
  <p:tag name="KSO_WM_UNIT_LAYERLEVEL" val="1"/>
  <p:tag name="KSO_WM_UNIT_VALUE" val="126"/>
  <p:tag name="KSO_WM_UNIT_HIGHLIGHT" val="0"/>
  <p:tag name="KSO_WM_UNIT_COMPATIBLE" val="0"/>
  <p:tag name="KSO_WM_UNIT_ID" val="custom160008_21*f*2"/>
  <p:tag name="KSO_WM_UNIT_PRESET_TEXT_INDEX" val="2"/>
  <p:tag name="KSO_WM_UNIT_PRESET_TEXT_LEN" val="30"/>
</p:tagLst>
</file>

<file path=ppt/tags/tag3.xml><?xml version="1.0" encoding="utf-8"?>
<p:tagLst xmlns:p="http://schemas.openxmlformats.org/presentationml/2006/main">
  <p:tag name="KSO_WM_BEAUTIFY_FLAG" val="#wm#"/>
  <p:tag name="KSO_WM_UNIT_TYPE" val="i"/>
  <p:tag name="KSO_WM_UNIT_ID" val="269*i*5"/>
  <p:tag name="KSO_WM_UNIT_TEMPLATE_CATEGORY" val="custom"/>
  <p:tag name="KSO_WM_UNIT_TEMPLATE_INDEX" val="8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08"/>
  <p:tag name="KSO_WM_UNIT_TYPE" val="a"/>
  <p:tag name="KSO_WM_UNIT_INDEX" val="1"/>
  <p:tag name="KSO_WM_UNIT_CLEAR" val="1"/>
  <p:tag name="KSO_WM_UNIT_LAYERLEVEL" val="1"/>
  <p:tag name="KSO_WM_UNIT_VALUE" val="22"/>
  <p:tag name="KSO_WM_UNIT_ISCONTENTSTITLE" val="0"/>
  <p:tag name="KSO_WM_UNIT_HIGHLIGHT" val="0"/>
  <p:tag name="KSO_WM_UNIT_COMPATIBLE" val="0"/>
  <p:tag name="KSO_WM_UNIT_ID" val="custom160008_21*a*1"/>
  <p:tag name="KSO_WM_UNIT_PRESET_TEXT" val="在此编辑标题"/>
</p:tagLst>
</file>

<file path=ppt/tags/tag31.xml><?xml version="1.0" encoding="utf-8"?>
<p:tagLst xmlns:p="http://schemas.openxmlformats.org/presentationml/2006/main">
  <p:tag name="KSO_WM_SLIDE_ID" val="custom160008_21"/>
  <p:tag name="KSO_WM_SLIDE_INDEX" val="21"/>
  <p:tag name="KSO_WM_SLIDE_LAYOUT" val="a_f_d"/>
  <p:tag name="KSO_WM_SLIDE_LAYOUT_CNT" val="1_2_2"/>
  <p:tag name="KSO_WM_SLIDE_TYPE" val="text"/>
  <p:tag name="KSO_WM_BEAUTIFY_FLAG" val="#wm#"/>
  <p:tag name="KSO_WM_SLIDE_POSITION" val="55*34"/>
  <p:tag name="KSO_WM_SLIDE_SIZE" val="837*477"/>
  <p:tag name="KSO_WM_SLIDE_ITEM_CNT" val="4"/>
  <p:tag name="KSO_WM_TEMPLATE_CATEGORY" val="custom"/>
  <p:tag name="KSO_WM_TEMPLATE_INDEX" val="160008"/>
  <p:tag name="KSO_WM_TAG_VERSION" val="1.0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008_21*i*0"/>
  <p:tag name="KSO_WM_TEMPLATE_CATEGORY" val="custom"/>
  <p:tag name="KSO_WM_TEMPLATE_INDEX" val="160008"/>
  <p:tag name="KSO_WM_UNIT_INDEX" val="0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008_21*i*3"/>
  <p:tag name="KSO_WM_TEMPLATE_CATEGORY" val="custom"/>
  <p:tag name="KSO_WM_TEMPLATE_INDEX" val="160008"/>
  <p:tag name="KSO_WM_UNIT_INDEX" val="3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008_21*i*4"/>
  <p:tag name="KSO_WM_TEMPLATE_CATEGORY" val="custom"/>
  <p:tag name="KSO_WM_TEMPLATE_INDEX" val="160008"/>
  <p:tag name="KSO_WM_UNIT_INDEX" val="4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008_21*i*5"/>
  <p:tag name="KSO_WM_TEMPLATE_CATEGORY" val="custom"/>
  <p:tag name="KSO_WM_TEMPLATE_INDEX" val="160008"/>
  <p:tag name="KSO_WM_UNIT_INDEX" val="5"/>
</p:tagLst>
</file>

<file path=ppt/tags/tag3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08"/>
  <p:tag name="KSO_WM_UNIT_TYPE" val="f"/>
  <p:tag name="KSO_WM_UNIT_INDEX" val="2"/>
  <p:tag name="KSO_WM_UNIT_CLEAR" val="1"/>
  <p:tag name="KSO_WM_UNIT_LAYERLEVEL" val="1"/>
  <p:tag name="KSO_WM_UNIT_VALUE" val="126"/>
  <p:tag name="KSO_WM_UNIT_HIGHLIGHT" val="0"/>
  <p:tag name="KSO_WM_UNIT_COMPATIBLE" val="0"/>
  <p:tag name="KSO_WM_UNIT_ID" val="custom160008_21*f*2"/>
  <p:tag name="KSO_WM_UNIT_PRESET_TEXT_INDEX" val="2"/>
  <p:tag name="KSO_WM_UNIT_PRESET_TEXT_LEN" val="30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08"/>
  <p:tag name="KSO_WM_UNIT_TYPE" val="f"/>
  <p:tag name="KSO_WM_UNIT_INDEX" val="1"/>
  <p:tag name="KSO_WM_UNIT_CLEAR" val="1"/>
  <p:tag name="KSO_WM_UNIT_LAYERLEVEL" val="1"/>
  <p:tag name="KSO_WM_UNIT_VALUE" val="63"/>
  <p:tag name="KSO_WM_UNIT_HIGHLIGHT" val="0"/>
  <p:tag name="KSO_WM_UNIT_COMPATIBLE" val="0"/>
  <p:tag name="KSO_WM_UNIT_ID" val="custom160008_21*f*1"/>
  <p:tag name="KSO_WM_UNIT_PRESET_TEXT_INDEX" val="2"/>
  <p:tag name="KSO_WM_UNIT_PRESET_TEXT_LEN" val="30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08"/>
  <p:tag name="KSO_WM_UNIT_TYPE" val="a"/>
  <p:tag name="KSO_WM_UNIT_INDEX" val="1"/>
  <p:tag name="KSO_WM_UNIT_CLEAR" val="1"/>
  <p:tag name="KSO_WM_UNIT_LAYERLEVEL" val="1"/>
  <p:tag name="KSO_WM_UNIT_VALUE" val="22"/>
  <p:tag name="KSO_WM_UNIT_ISCONTENTSTITLE" val="0"/>
  <p:tag name="KSO_WM_UNIT_HIGHLIGHT" val="0"/>
  <p:tag name="KSO_WM_UNIT_COMPATIBLE" val="0"/>
  <p:tag name="KSO_WM_UNIT_ID" val="custom160008_21*a*1"/>
  <p:tag name="KSO_WM_UNIT_PRESET_TEXT" val="在此编辑标题"/>
</p:tagLst>
</file>

<file path=ppt/tags/tag39.xml><?xml version="1.0" encoding="utf-8"?>
<p:tagLst xmlns:p="http://schemas.openxmlformats.org/presentationml/2006/main">
  <p:tag name="KSO_WM_SLIDE_ID" val="custom160008_21"/>
  <p:tag name="KSO_WM_SLIDE_INDEX" val="21"/>
  <p:tag name="KSO_WM_SLIDE_LAYOUT" val="a_f_d"/>
  <p:tag name="KSO_WM_SLIDE_LAYOUT_CNT" val="1_2_2"/>
  <p:tag name="KSO_WM_SLIDE_TYPE" val="text"/>
  <p:tag name="KSO_WM_BEAUTIFY_FLAG" val="#wm#"/>
  <p:tag name="KSO_WM_SLIDE_POSITION" val="55*34"/>
  <p:tag name="KSO_WM_SLIDE_SIZE" val="837*477"/>
  <p:tag name="KSO_WM_SLIDE_ITEM_CNT" val="4"/>
  <p:tag name="KSO_WM_TEMPLATE_CATEGORY" val="custom"/>
  <p:tag name="KSO_WM_TEMPLATE_INDEX" val="160008"/>
  <p:tag name="KSO_WM_TAG_VERSION" val="1.0"/>
</p:tagLst>
</file>

<file path=ppt/tags/tag4.xml><?xml version="1.0" encoding="utf-8"?>
<p:tagLst xmlns:p="http://schemas.openxmlformats.org/presentationml/2006/main">
  <p:tag name="KSO_WM_TEMPLATE_CATEGORY" val="custom"/>
  <p:tag name="KSO_WM_TEMPLATE_INDEX" val="160008"/>
</p:tagLst>
</file>

<file path=ppt/tags/tag4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008_19*i*0"/>
  <p:tag name="KSO_WM_TEMPLATE_CATEGORY" val="custom"/>
  <p:tag name="KSO_WM_TEMPLATE_INDEX" val="160008"/>
  <p:tag name="KSO_WM_UNIT_INDEX" val="0"/>
</p:tagLst>
</file>

<file path=ppt/tags/tag4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008_19*i*3"/>
  <p:tag name="KSO_WM_TEMPLATE_CATEGORY" val="custom"/>
  <p:tag name="KSO_WM_TEMPLATE_INDEX" val="160008"/>
  <p:tag name="KSO_WM_UNIT_INDEX" val="3"/>
</p:tagLst>
</file>

<file path=ppt/tags/tag4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008_19*i*4"/>
  <p:tag name="KSO_WM_TEMPLATE_CATEGORY" val="custom"/>
  <p:tag name="KSO_WM_TEMPLATE_INDEX" val="160008"/>
  <p:tag name="KSO_WM_UNIT_INDEX" val="4"/>
</p:tagLst>
</file>

<file path=ppt/tags/tag4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008_19*i*5"/>
  <p:tag name="KSO_WM_TEMPLATE_CATEGORY" val="custom"/>
  <p:tag name="KSO_WM_TEMPLATE_INDEX" val="160008"/>
  <p:tag name="KSO_WM_UNIT_INDEX" val="5"/>
</p:tagLst>
</file>

<file path=ppt/tags/tag4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08"/>
  <p:tag name="KSO_WM_UNIT_TYPE" val="a"/>
  <p:tag name="KSO_WM_UNIT_INDEX" val="1"/>
  <p:tag name="KSO_WM_UNIT_CLEAR" val="1"/>
  <p:tag name="KSO_WM_UNIT_LAYERLEVEL" val="1"/>
  <p:tag name="KSO_WM_UNIT_VALUE" val="22"/>
  <p:tag name="KSO_WM_UNIT_ISCONTENTSTITLE" val="0"/>
  <p:tag name="KSO_WM_UNIT_HIGHLIGHT" val="0"/>
  <p:tag name="KSO_WM_UNIT_COMPATIBLE" val="0"/>
  <p:tag name="KSO_WM_UNIT_ID" val="custom160008_19*a*1"/>
  <p:tag name="KSO_WM_UNIT_PRESET_TEXT" val="在此编辑标题"/>
</p:tagLst>
</file>

<file path=ppt/tags/tag45.xml><?xml version="1.0" encoding="utf-8"?>
<p:tagLst xmlns:p="http://schemas.openxmlformats.org/presentationml/2006/main">
  <p:tag name="KSO_WM_SLIDE_ID" val="custom160008_19"/>
  <p:tag name="KSO_WM_SLIDE_INDEX" val="19"/>
  <p:tag name="KSO_WM_SLIDE_LAYOUT" val="a_f_d"/>
  <p:tag name="KSO_WM_SLIDE_LAYOUT_CNT" val="1_1_2"/>
  <p:tag name="KSO_WM_SLIDE_TYPE" val="text"/>
  <p:tag name="KSO_WM_BEAUTIFY_FLAG" val="#wm#"/>
  <p:tag name="KSO_WM_SLIDE_POSITION" val="80*40"/>
  <p:tag name="KSO_WM_SLIDE_SIZE" val="797*457"/>
  <p:tag name="KSO_WM_SLIDE_ITEM_CNT" val="3"/>
  <p:tag name="KSO_WM_TEMPLATE_CATEGORY" val="custom"/>
  <p:tag name="KSO_WM_TEMPLATE_INDEX" val="160008"/>
  <p:tag name="KSO_WM_TAG_VERSION" val="1.0"/>
</p:tagLst>
</file>

<file path=ppt/tags/tag4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08"/>
  <p:tag name="KSO_WM_UNIT_TYPE" val="a"/>
  <p:tag name="KSO_WM_UNIT_INDEX" val="1"/>
  <p:tag name="KSO_WM_UNIT_ID" val="custom160008_4*a*1"/>
  <p:tag name="KSO_WM_UNIT_CLEAR" val="1"/>
  <p:tag name="KSO_WM_UNIT_LAYERLEVEL" val="1"/>
  <p:tag name="KSO_WM_UNIT_VALUE" val="33"/>
  <p:tag name="KSO_WM_UNIT_ISCONTENTSTITLE" val="0"/>
  <p:tag name="KSO_WM_UNIT_HIGHLIGHT" val="0"/>
  <p:tag name="KSO_WM_UNIT_COMPATIBLE" val="0"/>
  <p:tag name="KSO_WM_UNIT_PRESET_TEXT_INDEX" val="0"/>
  <p:tag name="KSO_WM_UNIT_PRESET_TEXT_LEN" val="9"/>
</p:tagLst>
</file>

<file path=ppt/tags/tag4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08"/>
  <p:tag name="KSO_WM_UNIT_TYPE" val="f"/>
  <p:tag name="KSO_WM_UNIT_INDEX" val="1"/>
  <p:tag name="KSO_WM_UNIT_ID" val="custom160008_4*f*1"/>
  <p:tag name="KSO_WM_UNIT_CLEAR" val="1"/>
  <p:tag name="KSO_WM_UNIT_LAYERLEVEL" val="1"/>
  <p:tag name="KSO_WM_UNIT_VALUE" val="180"/>
  <p:tag name="KSO_WM_UNIT_HIGHLIGHT" val="0"/>
  <p:tag name="KSO_WM_UNIT_COMPATIBLE" val="0"/>
  <p:tag name="KSO_WM_UNIT_PRESET_TEXT_INDEX" val="6"/>
  <p:tag name="KSO_WM_UNIT_PRESET_TEXT_LEN" val="50"/>
</p:tagLst>
</file>

<file path=ppt/tags/tag48.xml><?xml version="1.0" encoding="utf-8"?>
<p:tagLst xmlns:p="http://schemas.openxmlformats.org/presentationml/2006/main">
  <p:tag name="KSO_WM_TEMPLATE_CATEGORY" val="custom"/>
  <p:tag name="KSO_WM_TEMPLATE_INDEX" val="160008"/>
  <p:tag name="KSO_WM_TAG_VERSION" val="1.0"/>
  <p:tag name="KSO_WM_SLIDE_ID" val="custom160008_4"/>
  <p:tag name="KSO_WM_SLIDE_INDEX" val="4"/>
  <p:tag name="KSO_WM_SLIDE_ITEM_CNT" val="2"/>
  <p:tag name="KSO_WM_SLIDE_LAYOUT" val="a_f_d"/>
  <p:tag name="KSO_WM_SLIDE_LAYOUT_CNT" val="1_1_1"/>
  <p:tag name="KSO_WM_SLIDE_TYPE" val="text"/>
  <p:tag name="KSO_WM_BEAUTIFY_FLAG" val="#wm#"/>
  <p:tag name="KSO_WM_SLIDE_POSITION" val="66*37"/>
  <p:tag name="KSO_WM_SLIDE_SIZE" val="826*425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08"/>
  <p:tag name="KSO_WM_UNIT_TYPE" val="l_h_f"/>
  <p:tag name="KSO_WM_UNIT_INDEX" val="1_1_1"/>
  <p:tag name="KSO_WM_UNIT_CLEAR" val="1"/>
  <p:tag name="KSO_WM_UNIT_LAYERLEVEL" val="1_1_1"/>
  <p:tag name="KSO_WM_UNIT_VALUE" val="15"/>
  <p:tag name="KSO_WM_UNIT_HIGHLIGHT" val="0"/>
  <p:tag name="KSO_WM_UNIT_COMPATIBLE" val="0"/>
  <p:tag name="KSO_WM_UNIT_ID" val="custom160008_15*l_h_f*1_1_1"/>
  <p:tag name="KSO_WM_UNIT_PRESET_TEXT_INDEX" val="2"/>
  <p:tag name="KSO_WM_UNIT_PRESET_TEXT_LEN" val="10"/>
  <p:tag name="KSO_WM_DIAGRAM_GROUP_CODE" val="l1-2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08"/>
  <p:tag name="KSO_WM_UNIT_TYPE" val="l_h_f"/>
  <p:tag name="KSO_WM_UNIT_INDEX" val="1_2_1"/>
  <p:tag name="KSO_WM_UNIT_CLEAR" val="1"/>
  <p:tag name="KSO_WM_UNIT_LAYERLEVEL" val="1_1_1"/>
  <p:tag name="KSO_WM_UNIT_VALUE" val="15"/>
  <p:tag name="KSO_WM_UNIT_HIGHLIGHT" val="0"/>
  <p:tag name="KSO_WM_UNIT_COMPATIBLE" val="0"/>
  <p:tag name="KSO_WM_UNIT_ID" val="custom160008_15*l_h_f*1_2_1"/>
  <p:tag name="KSO_WM_UNIT_PRESET_TEXT_INDEX" val="2"/>
  <p:tag name="KSO_WM_UNIT_PRESET_TEXT_LEN" val="10"/>
  <p:tag name="KSO_WM_DIAGRAM_GROUP_CODE" val="l1-2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08"/>
  <p:tag name="KSO_WM_UNIT_TYPE" val="l_h_f"/>
  <p:tag name="KSO_WM_UNIT_INDEX" val="1_3_1"/>
  <p:tag name="KSO_WM_UNIT_CLEAR" val="1"/>
  <p:tag name="KSO_WM_UNIT_LAYERLEVEL" val="1_1_1"/>
  <p:tag name="KSO_WM_UNIT_VALUE" val="15"/>
  <p:tag name="KSO_WM_UNIT_HIGHLIGHT" val="0"/>
  <p:tag name="KSO_WM_UNIT_COMPATIBLE" val="0"/>
  <p:tag name="KSO_WM_UNIT_ID" val="custom160008_15*l_h_f*1_3_1"/>
  <p:tag name="KSO_WM_UNIT_PRESET_TEXT_INDEX" val="2"/>
  <p:tag name="KSO_WM_UNIT_PRESET_TEXT_LEN" val="10"/>
  <p:tag name="KSO_WM_DIAGRAM_GROUP_CODE" val="l1-2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08"/>
  <p:tag name="KSO_WM_UNIT_TYPE" val="l_h_f"/>
  <p:tag name="KSO_WM_UNIT_INDEX" val="1_4_1"/>
  <p:tag name="KSO_WM_UNIT_CLEAR" val="1"/>
  <p:tag name="KSO_WM_UNIT_LAYERLEVEL" val="1_1_1"/>
  <p:tag name="KSO_WM_UNIT_VALUE" val="15"/>
  <p:tag name="KSO_WM_UNIT_HIGHLIGHT" val="0"/>
  <p:tag name="KSO_WM_UNIT_COMPATIBLE" val="0"/>
  <p:tag name="KSO_WM_UNIT_ID" val="custom160008_15*l_h_f*1_4_1"/>
  <p:tag name="KSO_WM_UNIT_PRESET_TEXT_INDEX" val="2"/>
  <p:tag name="KSO_WM_UNIT_PRESET_TEXT_LEN" val="10"/>
  <p:tag name="KSO_WM_DIAGRAM_GROUP_CODE" val="l1-2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008_15*i*30"/>
  <p:tag name="KSO_WM_TEMPLATE_CATEGORY" val="custom"/>
  <p:tag name="KSO_WM_TEMPLATE_INDEX" val="160008"/>
  <p:tag name="KSO_WM_UNIT_INDEX" val="30"/>
</p:tagLst>
</file>

<file path=ppt/theme/theme1.xml><?xml version="1.0" encoding="utf-8"?>
<a:theme xmlns:a="http://schemas.openxmlformats.org/drawingml/2006/main" name="1_默认设计模板">
  <a:themeElements>
    <a:clrScheme name="PPT8">
      <a:dk1>
        <a:srgbClr val="7A0F99"/>
      </a:dk1>
      <a:lt1>
        <a:srgbClr val="FFFFFF"/>
      </a:lt1>
      <a:dk2>
        <a:srgbClr val="000000"/>
      </a:dk2>
      <a:lt2>
        <a:srgbClr val="A8A8A8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941</Words>
  <Application>Kingsoft Office WPP</Application>
  <PresentationFormat>宽屏</PresentationFormat>
  <Paragraphs>71</Paragraphs>
  <Slides>9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0" baseType="lpstr">
      <vt:lpstr>1_默认设计模板</vt:lpstr>
      <vt:lpstr>PCR兴趣小组答辩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ASUS-PC</dc:creator>
  <cp:lastModifiedBy>ASUS-PC</cp:lastModifiedBy>
  <cp:revision>3</cp:revision>
  <dcterms:created xsi:type="dcterms:W3CDTF">2016-05-15T05:16:00Z</dcterms:created>
  <dcterms:modified xsi:type="dcterms:W3CDTF">2016-05-15T11:21:27Z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2052-10.1.0.5457</vt:lpwstr>
  </property>
</Properties>
</file>